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7" r:id="rId2"/>
    <p:sldId id="393" r:id="rId3"/>
    <p:sldId id="396" r:id="rId4"/>
    <p:sldId id="472" r:id="rId5"/>
    <p:sldId id="399" r:id="rId6"/>
    <p:sldId id="398" r:id="rId7"/>
    <p:sldId id="397" r:id="rId8"/>
    <p:sldId id="400" r:id="rId9"/>
    <p:sldId id="470" r:id="rId10"/>
    <p:sldId id="401" r:id="rId11"/>
    <p:sldId id="474" r:id="rId12"/>
    <p:sldId id="473" r:id="rId13"/>
    <p:sldId id="402" r:id="rId14"/>
    <p:sldId id="356" r:id="rId15"/>
    <p:sldId id="403" r:id="rId16"/>
    <p:sldId id="471" r:id="rId17"/>
    <p:sldId id="405" r:id="rId18"/>
    <p:sldId id="407" r:id="rId19"/>
    <p:sldId id="409" r:id="rId20"/>
    <p:sldId id="479" r:id="rId21"/>
    <p:sldId id="412" r:id="rId22"/>
    <p:sldId id="478" r:id="rId23"/>
    <p:sldId id="357" r:id="rId24"/>
    <p:sldId id="481" r:id="rId25"/>
    <p:sldId id="417" r:id="rId26"/>
    <p:sldId id="420" r:id="rId27"/>
    <p:sldId id="419" r:id="rId28"/>
    <p:sldId id="482" r:id="rId29"/>
    <p:sldId id="446" r:id="rId30"/>
    <p:sldId id="445" r:id="rId31"/>
    <p:sldId id="447" r:id="rId32"/>
    <p:sldId id="484" r:id="rId33"/>
    <p:sldId id="422" r:id="rId34"/>
    <p:sldId id="423" r:id="rId35"/>
    <p:sldId id="485" r:id="rId36"/>
    <p:sldId id="426" r:id="rId37"/>
    <p:sldId id="427" r:id="rId38"/>
    <p:sldId id="486" r:id="rId39"/>
    <p:sldId id="432" r:id="rId40"/>
    <p:sldId id="431" r:id="rId41"/>
    <p:sldId id="487" r:id="rId42"/>
    <p:sldId id="436" r:id="rId43"/>
    <p:sldId id="438" r:id="rId44"/>
    <p:sldId id="488" r:id="rId45"/>
    <p:sldId id="440" r:id="rId46"/>
    <p:sldId id="442" r:id="rId47"/>
    <p:sldId id="444" r:id="rId48"/>
    <p:sldId id="489" r:id="rId49"/>
    <p:sldId id="448" r:id="rId50"/>
    <p:sldId id="449" r:id="rId51"/>
    <p:sldId id="490" r:id="rId52"/>
    <p:sldId id="452" r:id="rId53"/>
    <p:sldId id="453" r:id="rId54"/>
    <p:sldId id="454" r:id="rId55"/>
    <p:sldId id="455" r:id="rId56"/>
    <p:sldId id="456" r:id="rId57"/>
    <p:sldId id="457" r:id="rId58"/>
    <p:sldId id="491" r:id="rId59"/>
    <p:sldId id="458" r:id="rId60"/>
    <p:sldId id="460" r:id="rId61"/>
    <p:sldId id="459" r:id="rId62"/>
    <p:sldId id="492" r:id="rId63"/>
    <p:sldId id="461" r:id="rId64"/>
    <p:sldId id="494" r:id="rId65"/>
    <p:sldId id="495" r:id="rId66"/>
    <p:sldId id="385" r:id="rId67"/>
    <p:sldId id="496" r:id="rId68"/>
    <p:sldId id="497" r:id="rId69"/>
    <p:sldId id="498" r:id="rId70"/>
    <p:sldId id="469" r:id="rId71"/>
    <p:sldId id="320" r:id="rId72"/>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7187AD80-BBAF-40A9-9CE4-D55B834B99EA}">
          <p14:sldIdLst>
            <p14:sldId id="257"/>
            <p14:sldId id="393"/>
            <p14:sldId id="396"/>
            <p14:sldId id="472"/>
            <p14:sldId id="399"/>
            <p14:sldId id="398"/>
            <p14:sldId id="397"/>
            <p14:sldId id="400"/>
            <p14:sldId id="470"/>
            <p14:sldId id="401"/>
            <p14:sldId id="474"/>
            <p14:sldId id="473"/>
            <p14:sldId id="402"/>
            <p14:sldId id="356"/>
            <p14:sldId id="403"/>
            <p14:sldId id="471"/>
            <p14:sldId id="405"/>
            <p14:sldId id="407"/>
            <p14:sldId id="409"/>
            <p14:sldId id="479"/>
            <p14:sldId id="412"/>
            <p14:sldId id="478"/>
            <p14:sldId id="357"/>
            <p14:sldId id="481"/>
            <p14:sldId id="417"/>
            <p14:sldId id="420"/>
            <p14:sldId id="419"/>
            <p14:sldId id="482"/>
            <p14:sldId id="446"/>
            <p14:sldId id="445"/>
            <p14:sldId id="447"/>
            <p14:sldId id="484"/>
            <p14:sldId id="422"/>
            <p14:sldId id="423"/>
            <p14:sldId id="485"/>
            <p14:sldId id="426"/>
            <p14:sldId id="427"/>
            <p14:sldId id="486"/>
            <p14:sldId id="432"/>
            <p14:sldId id="431"/>
            <p14:sldId id="487"/>
            <p14:sldId id="436"/>
            <p14:sldId id="438"/>
            <p14:sldId id="488"/>
            <p14:sldId id="440"/>
            <p14:sldId id="442"/>
            <p14:sldId id="444"/>
            <p14:sldId id="489"/>
            <p14:sldId id="448"/>
            <p14:sldId id="449"/>
            <p14:sldId id="490"/>
            <p14:sldId id="452"/>
            <p14:sldId id="453"/>
            <p14:sldId id="454"/>
            <p14:sldId id="455"/>
            <p14:sldId id="456"/>
            <p14:sldId id="457"/>
            <p14:sldId id="491"/>
            <p14:sldId id="458"/>
            <p14:sldId id="460"/>
            <p14:sldId id="459"/>
            <p14:sldId id="492"/>
            <p14:sldId id="461"/>
            <p14:sldId id="494"/>
            <p14:sldId id="495"/>
            <p14:sldId id="385"/>
            <p14:sldId id="496"/>
            <p14:sldId id="497"/>
            <p14:sldId id="498"/>
            <p14:sldId id="469"/>
            <p14:sldId id="320"/>
          </p14:sldIdLst>
        </p14:section>
        <p14:section name="Icons" id="{F7493AD4-45FD-4825-BEE7-3C771E1203A1}">
          <p14:sldIdLst/>
        </p14:section>
        <p14:section name="Template" id="{7AD2F04E-64C6-484C-9187-44BF96DA26F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603D"/>
    <a:srgbClr val="F070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98" autoAdjust="0"/>
    <p:restoredTop sz="75765" autoAdjust="0"/>
  </p:normalViewPr>
  <p:slideViewPr>
    <p:cSldViewPr snapToGrid="0">
      <p:cViewPr varScale="1">
        <p:scale>
          <a:sx n="50" d="100"/>
          <a:sy n="50" d="100"/>
        </p:scale>
        <p:origin x="888" y="4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869B9B-4F8B-422F-A965-168EEC2D7B89}" type="datetimeFigureOut">
              <a:rPr lang="nl-BE" smtClean="0"/>
              <a:t>19/04/2024</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8A3AC3-12EE-44C4-BA49-A9DE63D193ED}" type="slidenum">
              <a:rPr lang="nl-BE" smtClean="0"/>
              <a:t>‹nr.›</a:t>
            </a:fld>
            <a:endParaRPr lang="nl-BE"/>
          </a:p>
        </p:txBody>
      </p:sp>
    </p:spTree>
    <p:extLst>
      <p:ext uri="{BB962C8B-B14F-4D97-AF65-F5344CB8AC3E}">
        <p14:creationId xmlns:p14="http://schemas.microsoft.com/office/powerpoint/2010/main" val="1711014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ixabay.com/vectors/bride-and-groom-before-wedding-love-1984047/"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freepik.com/free-photo/beautiful-african-women-fetching-water-from-outside_15715926.htm#query=dark%20women%20carry%20water&amp;position=21&amp;from_view=search&amp;track=ais"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bridesofthesun.com/ntonya/"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blogs.uoregon.edu/thegreenbeltmovement/goals-of-the-green-belt-movement/"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s://www.greenbeltmovement.org/get-involved/visit-gbm" TargetMode="External"/><Relationship Id="rId4" Type="http://schemas.openxmlformats.org/officeDocument/2006/relationships/hyperlink" Target="https://www.nbcnews.com/id/wbna6691499"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blogs.uoregon.edu/thegreenbeltmovement/goals-of-the-green-belt-movement/"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greenbeltmovement.org/get-involved/visit-gbm" TargetMode="External"/><Relationship Id="rId4" Type="http://schemas.openxmlformats.org/officeDocument/2006/relationships/hyperlink" Target="https://www.nbcnews.com/id/wbna6691499"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blogs.uoregon.edu/thegreenbeltmovement/goals-of-the-green-belt-movement/"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www.greenbeltmovement.org/get-involved/visit-gbm" TargetMode="External"/><Relationship Id="rId4" Type="http://schemas.openxmlformats.org/officeDocument/2006/relationships/hyperlink" Target="https://www.nbcnews.com/id/wbna6691499"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mnwwn.org/blog/2021/2/18/reflecting-on-the-life-of-wangari-maathai"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medium.com/@proletarianical/historicity-of-transgenders-in-india-and-the-progressive-aravani-community-of-tamil-nadu-f37be15a7efd"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nRePbJtegN4"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800" b="1" dirty="0">
                <a:solidFill>
                  <a:srgbClr val="000000"/>
                </a:solidFill>
                <a:effectLst/>
                <a:latin typeface="Calibri" panose="020F0502020204030204" pitchFamily="34" charset="0"/>
                <a:ea typeface="Calibri" panose="020F0502020204030204" pitchFamily="34" charset="0"/>
              </a:rPr>
              <a:t>Lesuur 1 (50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Fotospel </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Begrippen vastzetten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Getuigenissen lezen (+ eventueel starten met verwerking getuigenissen)</a:t>
            </a:r>
          </a:p>
          <a:p>
            <a:endParaRPr lang="en-BE" sz="1800" dirty="0">
              <a:effectLst/>
              <a:latin typeface="Times New Roman" panose="02020603050405020304" pitchFamily="18" charset="0"/>
              <a:ea typeface="Calibri" panose="020F0502020204030204" pitchFamily="34" charset="0"/>
            </a:endParaRPr>
          </a:p>
          <a:p>
            <a:r>
              <a:rPr lang="nl-BE" sz="1800" b="1" dirty="0">
                <a:solidFill>
                  <a:srgbClr val="000000"/>
                </a:solidFill>
                <a:effectLst/>
                <a:latin typeface="Calibri" panose="020F0502020204030204" pitchFamily="34" charset="0"/>
                <a:ea typeface="Calibri" panose="020F0502020204030204" pitchFamily="34" charset="0"/>
              </a:rPr>
              <a:t>Lesuur 2 (50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Korte opfrissing begrippen (indien nodig) (5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Analyse van de getuigenissen met post-its + bespreking (20-25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In dialoog (4 of 5 stellingen) (25 min)</a:t>
            </a:r>
          </a:p>
          <a:p>
            <a:endParaRPr lang="en-BE" sz="1800" dirty="0">
              <a:effectLst/>
              <a:latin typeface="Times New Roman" panose="02020603050405020304" pitchFamily="18" charset="0"/>
              <a:ea typeface="Calibri" panose="020F0502020204030204" pitchFamily="34" charset="0"/>
            </a:endParaRPr>
          </a:p>
          <a:p>
            <a:r>
              <a:rPr lang="nl-BE" sz="1800" b="1" dirty="0">
                <a:solidFill>
                  <a:srgbClr val="000000"/>
                </a:solidFill>
                <a:effectLst/>
                <a:latin typeface="Calibri" panose="020F0502020204030204" pitchFamily="34" charset="0"/>
                <a:ea typeface="Calibri" panose="020F0502020204030204" pitchFamily="34" charset="0"/>
              </a:rPr>
              <a:t>Lesuur 3 (50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Bedenken van acties en opmaken van een uitvoeringsplan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Vastzetten (communiceren)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 </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VERKORTE VERSIE (2 lesuren)</a:t>
            </a:r>
            <a:endParaRPr lang="en-BE" sz="1800" dirty="0">
              <a:effectLst/>
              <a:latin typeface="Times New Roman" panose="02020603050405020304" pitchFamily="18" charset="0"/>
              <a:ea typeface="Calibri" panose="020F0502020204030204" pitchFamily="34" charset="0"/>
            </a:endParaRPr>
          </a:p>
          <a:p>
            <a:endParaRPr lang="nl-BE" sz="1800" b="1" dirty="0">
              <a:solidFill>
                <a:srgbClr val="000000"/>
              </a:solidFill>
              <a:effectLst/>
              <a:latin typeface="Calibri" panose="020F0502020204030204" pitchFamily="34" charset="0"/>
              <a:ea typeface="Calibri" panose="020F0502020204030204" pitchFamily="34" charset="0"/>
            </a:endParaRPr>
          </a:p>
          <a:p>
            <a:r>
              <a:rPr lang="nl-BE" sz="1800" b="1" dirty="0">
                <a:solidFill>
                  <a:srgbClr val="000000"/>
                </a:solidFill>
                <a:effectLst/>
                <a:latin typeface="Calibri" panose="020F0502020204030204" pitchFamily="34" charset="0"/>
                <a:ea typeface="Calibri" panose="020F0502020204030204" pitchFamily="34" charset="0"/>
              </a:rPr>
              <a:t>Lesuur 1 (50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Fotospel</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Begrippen vastzetten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Getuigenissen lezen (+ eventueel starten met verwerking getuigenissen)</a:t>
            </a:r>
            <a:endParaRPr lang="en-BE" sz="1800" dirty="0">
              <a:effectLst/>
              <a:latin typeface="Times New Roman" panose="02020603050405020304" pitchFamily="18" charset="0"/>
              <a:ea typeface="Calibri" panose="020F0502020204030204" pitchFamily="34" charset="0"/>
            </a:endParaRPr>
          </a:p>
          <a:p>
            <a:endParaRPr lang="nl-BE" sz="1800" b="1" dirty="0">
              <a:solidFill>
                <a:srgbClr val="000000"/>
              </a:solidFill>
              <a:effectLst/>
              <a:latin typeface="Calibri" panose="020F0502020204030204" pitchFamily="34" charset="0"/>
              <a:ea typeface="Calibri" panose="020F0502020204030204" pitchFamily="34" charset="0"/>
            </a:endParaRPr>
          </a:p>
          <a:p>
            <a:r>
              <a:rPr lang="nl-BE" sz="1800" b="1" dirty="0">
                <a:solidFill>
                  <a:srgbClr val="000000"/>
                </a:solidFill>
                <a:effectLst/>
                <a:latin typeface="Calibri" panose="020F0502020204030204" pitchFamily="34" charset="0"/>
                <a:ea typeface="Calibri" panose="020F0502020204030204" pitchFamily="34" charset="0"/>
              </a:rPr>
              <a:t>Lesuur 2 (50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Korte opfrissing begrippen (indien nodig) (5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Analyse van de getuigenissen met post-its + bespreking (20-25 min)</a:t>
            </a: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In dialoog (1 stelling) (5 min)</a:t>
            </a:r>
            <a:br>
              <a:rPr lang="nl-BE" sz="1800" dirty="0">
                <a:solidFill>
                  <a:srgbClr val="000000"/>
                </a:solidFill>
                <a:effectLst/>
                <a:latin typeface="Calibri" panose="020F0502020204030204" pitchFamily="34" charset="0"/>
                <a:ea typeface="Calibri" panose="020F0502020204030204" pitchFamily="34" charset="0"/>
              </a:rPr>
            </a:br>
            <a:endParaRPr lang="en-BE" sz="1800" dirty="0">
              <a:effectLst/>
              <a:latin typeface="Times New Roman" panose="02020603050405020304" pitchFamily="18" charset="0"/>
              <a:ea typeface="Calibri" panose="020F0502020204030204" pitchFamily="34" charset="0"/>
            </a:endParaRPr>
          </a:p>
          <a:p>
            <a:r>
              <a:rPr lang="nl-BE" sz="1800" dirty="0">
                <a:solidFill>
                  <a:srgbClr val="000000"/>
                </a:solidFill>
                <a:effectLst/>
                <a:latin typeface="Calibri" panose="020F0502020204030204" pitchFamily="34" charset="0"/>
                <a:ea typeface="Calibri" panose="020F0502020204030204" pitchFamily="34" charset="0"/>
              </a:rPr>
              <a:t>Actie: kennismaking en inspiratie opdoen (20 min)</a:t>
            </a:r>
            <a:endParaRPr lang="en-BE" sz="1800" dirty="0">
              <a:effectLst/>
              <a:latin typeface="Times New Roman" panose="02020603050405020304" pitchFamily="18" charset="0"/>
              <a:ea typeface="Calibri" panose="020F0502020204030204" pitchFamily="34" charset="0"/>
            </a:endParaRP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a:t>
            </a:fld>
            <a:endParaRPr lang="nl-BE"/>
          </a:p>
        </p:txBody>
      </p:sp>
    </p:spTree>
    <p:extLst>
      <p:ext uri="{BB962C8B-B14F-4D97-AF65-F5344CB8AC3E}">
        <p14:creationId xmlns:p14="http://schemas.microsoft.com/office/powerpoint/2010/main" val="3145618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Doel: </a:t>
            </a:r>
            <a:r>
              <a:rPr lang="en-US" dirty="0" err="1"/>
              <a:t>begrippen</a:t>
            </a:r>
            <a:r>
              <a:rPr lang="en-US" dirty="0"/>
              <a:t> </a:t>
            </a:r>
            <a:r>
              <a:rPr lang="en-US" dirty="0" err="1"/>
              <a:t>verduidelijken</a:t>
            </a:r>
            <a:r>
              <a:rPr lang="en-US" dirty="0"/>
              <a:t>, </a:t>
            </a:r>
            <a:r>
              <a:rPr lang="en-US" dirty="0" err="1"/>
              <a:t>misconcepties</a:t>
            </a:r>
            <a:r>
              <a:rPr lang="en-US" dirty="0"/>
              <a:t> </a:t>
            </a:r>
            <a:r>
              <a:rPr lang="en-US" dirty="0" err="1"/>
              <a:t>wegwerken</a:t>
            </a:r>
            <a:r>
              <a:rPr lang="en-US" dirty="0"/>
              <a:t> </a:t>
            </a:r>
            <a:endParaRPr lang="en-BE" dirty="0"/>
          </a:p>
          <a:p>
            <a:endParaRPr lang="en-US" dirty="0"/>
          </a:p>
          <a:p>
            <a:pPr>
              <a:lnSpc>
                <a:spcPct val="120000"/>
              </a:lnSpc>
            </a:pPr>
            <a:r>
              <a:rPr lang="en-US" sz="1200" dirty="0">
                <a:solidFill>
                  <a:srgbClr val="000000"/>
                </a:solidFill>
                <a:effectLst/>
                <a:latin typeface="Arial" panose="020B0604020202020204" pitchFamily="34" charset="0"/>
                <a:ea typeface="Calibri" panose="020F0502020204030204" pitchFamily="34" charset="0"/>
              </a:rPr>
              <a:t>Het begrip </a:t>
            </a:r>
            <a:r>
              <a:rPr lang="en-US" sz="1200" b="1" dirty="0">
                <a:solidFill>
                  <a:srgbClr val="000000"/>
                </a:solidFill>
                <a:effectLst/>
                <a:latin typeface="Arial" panose="020B0604020202020204" pitchFamily="34" charset="0"/>
                <a:ea typeface="Calibri" panose="020F0502020204030204" pitchFamily="34" charset="0"/>
              </a:rPr>
              <a:t>‘gender</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verwijst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naar</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sociale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kenmerken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kansen</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verwachtingen</a:t>
            </a:r>
            <a:r>
              <a:rPr lang="en-US" sz="1200" dirty="0">
                <a:solidFill>
                  <a:srgbClr val="000000"/>
                </a:solidFill>
                <a:effectLst/>
                <a:latin typeface="Arial" panose="020B0604020202020204" pitchFamily="34" charset="0"/>
                <a:ea typeface="Calibri" panose="020F0502020204030204" pitchFamily="34" charset="0"/>
              </a:rPr>
              <a:t> die </a:t>
            </a:r>
            <a:r>
              <a:rPr lang="en-US" sz="1200" dirty="0" err="1">
                <a:solidFill>
                  <a:srgbClr val="000000"/>
                </a:solidFill>
                <a:effectLst/>
                <a:latin typeface="Arial" panose="020B0604020202020204" pitchFamily="34" charset="0"/>
                <a:ea typeface="Calibri" panose="020F0502020204030204" pitchFamily="34" charset="0"/>
              </a:rPr>
              <a:t>samenhangen</a:t>
            </a:r>
            <a:r>
              <a:rPr lang="en-US" sz="1200" dirty="0">
                <a:solidFill>
                  <a:srgbClr val="000000"/>
                </a:solidFill>
                <a:effectLst/>
                <a:latin typeface="Arial" panose="020B0604020202020204" pitchFamily="34" charset="0"/>
                <a:ea typeface="Calibri" panose="020F0502020204030204" pitchFamily="34" charset="0"/>
              </a:rPr>
              <a:t> met het ‘vrouw’ of ‘man’ </a:t>
            </a:r>
            <a:r>
              <a:rPr lang="en-US" sz="1200" dirty="0" err="1">
                <a:solidFill>
                  <a:srgbClr val="000000"/>
                </a:solidFill>
                <a:effectLst/>
                <a:latin typeface="Arial" panose="020B0604020202020204" pitchFamily="34" charset="0"/>
                <a:ea typeface="Calibri" panose="020F0502020204030204" pitchFamily="34" charset="0"/>
              </a:rPr>
              <a:t>zijn</a:t>
            </a:r>
            <a:r>
              <a:rPr lang="en-US" sz="1200" dirty="0">
                <a:solidFill>
                  <a:srgbClr val="000000"/>
                </a:solidFill>
                <a:effectLst/>
                <a:latin typeface="Arial" panose="020B0604020202020204" pitchFamily="34" charset="0"/>
                <a:ea typeface="Calibri" panose="020F0502020204030204" pitchFamily="34" charset="0"/>
              </a:rPr>
              <a:t> en de </a:t>
            </a:r>
            <a:r>
              <a:rPr lang="en-US" sz="1200" dirty="0" err="1">
                <a:solidFill>
                  <a:srgbClr val="000000"/>
                </a:solidFill>
                <a:effectLst/>
                <a:latin typeface="Arial" panose="020B0604020202020204" pitchFamily="34" charset="0"/>
                <a:ea typeface="Calibri" panose="020F0502020204030204" pitchFamily="34" charset="0"/>
              </a:rPr>
              <a:t>relaties</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tussen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beide</a:t>
            </a:r>
            <a:r>
              <a:rPr lang="en-US" sz="1200" dirty="0">
                <a:solidFill>
                  <a:srgbClr val="000000"/>
                </a:solidFill>
                <a:effectLst/>
                <a:latin typeface="Arial" panose="020B0604020202020204" pitchFamily="34" charset="0"/>
                <a:ea typeface="Calibri" panose="020F0502020204030204" pitchFamily="34" charset="0"/>
              </a:rPr>
              <a:t>. Ze </a:t>
            </a:r>
            <a:r>
              <a:rPr lang="en-US" sz="1200" dirty="0" err="1">
                <a:solidFill>
                  <a:srgbClr val="000000"/>
                </a:solidFill>
                <a:effectLst/>
                <a:latin typeface="Arial" panose="020B0604020202020204" pitchFamily="34" charset="0"/>
                <a:ea typeface="Calibri" panose="020F0502020204030204" pitchFamily="34" charset="0"/>
              </a:rPr>
              <a:t>zijn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vaak</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cultureel</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bepaald</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beïnvloeden</a:t>
            </a:r>
            <a:r>
              <a:rPr lang="en-US" sz="1200" dirty="0">
                <a:solidFill>
                  <a:srgbClr val="000000"/>
                </a:solidFill>
                <a:effectLst/>
                <a:latin typeface="Arial" panose="020B0604020202020204" pitchFamily="34" charset="0"/>
                <a:ea typeface="Calibri" panose="020F0502020204030204" pitchFamily="34" charset="0"/>
              </a:rPr>
              <a:t> de </a:t>
            </a:r>
            <a:r>
              <a:rPr lang="en-US" sz="1200" dirty="0" err="1">
                <a:solidFill>
                  <a:srgbClr val="000000"/>
                </a:solidFill>
                <a:effectLst/>
                <a:latin typeface="Arial" panose="020B0604020202020204" pitchFamily="34" charset="0"/>
                <a:ea typeface="Calibri" panose="020F0502020204030204" pitchFamily="34" charset="0"/>
              </a:rPr>
              <a:t>stereotiepe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voorstelling</a:t>
            </a:r>
            <a:r>
              <a:rPr lang="en-US" sz="1200" dirty="0">
                <a:solidFill>
                  <a:srgbClr val="000000"/>
                </a:solidFill>
                <a:effectLst/>
                <a:latin typeface="Arial" panose="020B0604020202020204" pitchFamily="34" charset="0"/>
                <a:ea typeface="Calibri" panose="020F0502020204030204" pitchFamily="34" charset="0"/>
              </a:rPr>
              <a:t> van </a:t>
            </a:r>
            <a:r>
              <a:rPr lang="en-US" sz="1200" dirty="0" err="1">
                <a:solidFill>
                  <a:srgbClr val="000000"/>
                </a:solidFill>
                <a:effectLst/>
                <a:latin typeface="Arial" panose="020B0604020202020204" pitchFamily="34" charset="0"/>
                <a:ea typeface="Calibri" panose="020F0502020204030204" pitchFamily="34" charset="0"/>
              </a:rPr>
              <a:t>mannen</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vrouwen</a:t>
            </a:r>
            <a:r>
              <a:rPr lang="en-US" sz="1200" dirty="0">
                <a:solidFill>
                  <a:srgbClr val="000000"/>
                </a:solidFill>
                <a:effectLst/>
                <a:latin typeface="Arial" panose="020B0604020202020204" pitchFamily="34" charset="0"/>
                <a:ea typeface="Calibri" panose="020F0502020204030204" pitchFamily="34" charset="0"/>
              </a:rPr>
              <a:t>. Gender is </a:t>
            </a:r>
            <a:r>
              <a:rPr lang="en-US" sz="1200" dirty="0" err="1">
                <a:solidFill>
                  <a:srgbClr val="000000"/>
                </a:solidFill>
                <a:effectLst/>
                <a:latin typeface="Arial" panose="020B0604020202020204" pitchFamily="34" charset="0"/>
                <a:ea typeface="Calibri" panose="020F0502020204030204" pitchFamily="34" charset="0"/>
              </a:rPr>
              <a:t>niet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natuurlijk</a:t>
            </a:r>
            <a:r>
              <a:rPr lang="en-US" sz="1200" dirty="0">
                <a:solidFill>
                  <a:srgbClr val="000000"/>
                </a:solidFill>
                <a:effectLst/>
                <a:latin typeface="Arial" panose="020B0604020202020204" pitchFamily="34" charset="0"/>
                <a:ea typeface="Calibri" panose="020F0502020204030204" pitchFamily="34" charset="0"/>
              </a:rPr>
              <a:t>’, de </a:t>
            </a:r>
            <a:r>
              <a:rPr lang="en-US" sz="1200" dirty="0" err="1">
                <a:solidFill>
                  <a:srgbClr val="000000"/>
                </a:solidFill>
                <a:effectLst/>
                <a:latin typeface="Arial" panose="020B0604020202020204" pitchFamily="34" charset="0"/>
                <a:ea typeface="Calibri" panose="020F0502020204030204" pitchFamily="34" charset="0"/>
              </a:rPr>
              <a:t>verschillende</a:t>
            </a:r>
            <a:r>
              <a:rPr lang="en-US" sz="1200" dirty="0">
                <a:solidFill>
                  <a:srgbClr val="000000"/>
                </a:solidFill>
                <a:effectLst/>
                <a:latin typeface="Arial" panose="020B0604020202020204" pitchFamily="34" charset="0"/>
                <a:ea typeface="Calibri" panose="020F0502020204030204" pitchFamily="34" charset="0"/>
              </a:rPr>
              <a:t> genders </a:t>
            </a:r>
            <a:r>
              <a:rPr lang="en-US" sz="1200" dirty="0" err="1">
                <a:solidFill>
                  <a:srgbClr val="000000"/>
                </a:solidFill>
                <a:effectLst/>
                <a:latin typeface="Arial" panose="020B0604020202020204" pitchFamily="34" charset="0"/>
                <a:ea typeface="Calibri" panose="020F0502020204030204" pitchFamily="34" charset="0"/>
              </a:rPr>
              <a:t>zijn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sociaal</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geconstrueerd</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aangeleerd</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kunnen</a:t>
            </a:r>
            <a:r>
              <a:rPr lang="en-US" sz="1200" dirty="0">
                <a:solidFill>
                  <a:srgbClr val="000000"/>
                </a:solidFill>
                <a:effectLst/>
                <a:latin typeface="Arial" panose="020B0604020202020204" pitchFamily="34" charset="0"/>
                <a:ea typeface="Calibri" panose="020F0502020204030204" pitchFamily="34" charset="0"/>
              </a:rPr>
              <a:t> in de </a:t>
            </a:r>
            <a:r>
              <a:rPr lang="en-US" sz="1200" dirty="0" err="1">
                <a:solidFill>
                  <a:srgbClr val="000000"/>
                </a:solidFill>
                <a:effectLst/>
                <a:latin typeface="Arial" panose="020B0604020202020204" pitchFamily="34" charset="0"/>
                <a:ea typeface="Calibri" panose="020F0502020204030204" pitchFamily="34" charset="0"/>
              </a:rPr>
              <a:t>tijd</a:t>
            </a:r>
            <a:r>
              <a:rPr lang="en-US" sz="1200" dirty="0">
                <a:solidFill>
                  <a:srgbClr val="000000"/>
                </a:solidFill>
                <a:effectLst/>
                <a:latin typeface="Arial" panose="020B0604020202020204" pitchFamily="34" charset="0"/>
                <a:ea typeface="Calibri" panose="020F0502020204030204" pitchFamily="34" charset="0"/>
              </a:rPr>
              <a:t> of </a:t>
            </a:r>
            <a:r>
              <a:rPr lang="en-US" sz="1200" dirty="0" err="1">
                <a:solidFill>
                  <a:srgbClr val="000000"/>
                </a:solidFill>
                <a:effectLst/>
                <a:latin typeface="Arial" panose="020B0604020202020204" pitchFamily="34" charset="0"/>
                <a:ea typeface="Calibri" panose="020F0502020204030204" pitchFamily="34" charset="0"/>
              </a:rPr>
              <a:t>afhankelijk</a:t>
            </a:r>
            <a:r>
              <a:rPr lang="en-US" sz="1200" dirty="0">
                <a:solidFill>
                  <a:srgbClr val="000000"/>
                </a:solidFill>
                <a:effectLst/>
                <a:latin typeface="Arial" panose="020B0604020202020204" pitchFamily="34" charset="0"/>
                <a:ea typeface="Calibri" panose="020F0502020204030204" pitchFamily="34" charset="0"/>
              </a:rPr>
              <a:t> van </a:t>
            </a:r>
            <a:r>
              <a:rPr lang="en-US" sz="1200" dirty="0" err="1">
                <a:solidFill>
                  <a:srgbClr val="000000"/>
                </a:solidFill>
                <a:effectLst/>
                <a:latin typeface="Arial" panose="020B0604020202020204" pitchFamily="34" charset="0"/>
                <a:ea typeface="Calibri" panose="020F0502020204030204" pitchFamily="34" charset="0"/>
              </a:rPr>
              <a:t>plaats</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veranderen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Een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voorbeeld</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vaak</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houden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vrouwen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zich</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meer</a:t>
            </a:r>
            <a:r>
              <a:rPr lang="en-US" sz="1200" dirty="0">
                <a:solidFill>
                  <a:srgbClr val="000000"/>
                </a:solidFill>
                <a:effectLst/>
                <a:latin typeface="Arial" panose="020B0604020202020204" pitchFamily="34" charset="0"/>
                <a:ea typeface="Calibri" panose="020F0502020204030204" pitchFamily="34" charset="0"/>
              </a:rPr>
              <a:t> met de </a:t>
            </a:r>
            <a:r>
              <a:rPr lang="en-US" sz="1200" dirty="0" err="1">
                <a:solidFill>
                  <a:srgbClr val="000000"/>
                </a:solidFill>
                <a:effectLst/>
                <a:latin typeface="Arial" panose="020B0604020202020204" pitchFamily="34" charset="0"/>
                <a:ea typeface="Calibri" panose="020F0502020204030204" pitchFamily="34" charset="0"/>
              </a:rPr>
              <a:t>kinderen</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huishoudelijke</a:t>
            </a:r>
            <a:r>
              <a:rPr lang="en-US" sz="1200" dirty="0">
                <a:solidFill>
                  <a:srgbClr val="000000"/>
                </a:solidFill>
                <a:effectLst/>
                <a:latin typeface="Arial" panose="020B0604020202020204" pitchFamily="34" charset="0"/>
                <a:ea typeface="Calibri" panose="020F0502020204030204" pitchFamily="34" charset="0"/>
              </a:rPr>
              <a:t> taken </a:t>
            </a:r>
            <a:r>
              <a:rPr lang="en-US" sz="1200" dirty="0" err="1">
                <a:solidFill>
                  <a:srgbClr val="000000"/>
                </a:solidFill>
                <a:effectLst/>
                <a:latin typeface="Arial" panose="020B0604020202020204" pitchFamily="34" charset="0"/>
                <a:ea typeface="Calibri" panose="020F0502020204030204" pitchFamily="34" charset="0"/>
              </a:rPr>
              <a:t>bezig</a:t>
            </a:r>
            <a:r>
              <a:rPr lang="en-US" sz="1200" dirty="0">
                <a:solidFill>
                  <a:srgbClr val="000000"/>
                </a:solidFill>
                <a:effectLst/>
                <a:latin typeface="Arial" panose="020B0604020202020204" pitchFamily="34" charset="0"/>
                <a:ea typeface="Calibri" panose="020F0502020204030204" pitchFamily="34" charset="0"/>
              </a:rPr>
              <a:t> dan </a:t>
            </a:r>
            <a:r>
              <a:rPr lang="en-US" sz="1200" dirty="0" err="1">
                <a:solidFill>
                  <a:srgbClr val="000000"/>
                </a:solidFill>
                <a:effectLst/>
                <a:latin typeface="Arial" panose="020B0604020202020204" pitchFamily="34" charset="0"/>
                <a:ea typeface="Calibri" panose="020F0502020204030204" pitchFamily="34" charset="0"/>
              </a:rPr>
              <a:t>mannen</a:t>
            </a:r>
            <a:r>
              <a:rPr lang="en-US" sz="1200" dirty="0">
                <a:solidFill>
                  <a:srgbClr val="000000"/>
                </a:solidFill>
                <a:effectLst/>
                <a:latin typeface="Arial" panose="020B0604020202020204" pitchFamily="34" charset="0"/>
                <a:ea typeface="Calibri" panose="020F0502020204030204" pitchFamily="34" charset="0"/>
              </a:rPr>
              <a:t>. Dat is </a:t>
            </a:r>
            <a:r>
              <a:rPr lang="en-US" sz="1200" dirty="0" err="1">
                <a:solidFill>
                  <a:srgbClr val="000000"/>
                </a:solidFill>
                <a:effectLst/>
                <a:latin typeface="Arial" panose="020B0604020202020204" pitchFamily="34" charset="0"/>
                <a:ea typeface="Calibri" panose="020F0502020204030204" pitchFamily="34" charset="0"/>
              </a:rPr>
              <a:t>niet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omdat</a:t>
            </a:r>
            <a:r>
              <a:rPr lang="en-US" sz="1200" dirty="0">
                <a:solidFill>
                  <a:srgbClr val="000000"/>
                </a:solidFill>
                <a:effectLst/>
                <a:latin typeface="Arial" panose="020B0604020202020204" pitchFamily="34" charset="0"/>
                <a:ea typeface="Calibri" panose="020F0502020204030204" pitchFamily="34" charset="0"/>
              </a:rPr>
              <a:t> ze </a:t>
            </a:r>
            <a:r>
              <a:rPr lang="en-US" sz="1200" dirty="0" err="1">
                <a:solidFill>
                  <a:srgbClr val="000000"/>
                </a:solidFill>
                <a:effectLst/>
                <a:latin typeface="Arial" panose="020B0604020202020204" pitchFamily="34" charset="0"/>
                <a:ea typeface="Calibri" panose="020F0502020204030204" pitchFamily="34" charset="0"/>
              </a:rPr>
              <a:t>dat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biologisch</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beter</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kunnen</a:t>
            </a:r>
            <a:r>
              <a:rPr lang="en-US" sz="1200" dirty="0">
                <a:solidFill>
                  <a:srgbClr val="000000"/>
                </a:solidFill>
                <a:effectLst/>
                <a:latin typeface="Arial" panose="020B0604020202020204" pitchFamily="34" charset="0"/>
                <a:ea typeface="Calibri" panose="020F0502020204030204" pitchFamily="34" charset="0"/>
              </a:rPr>
              <a:t>, maar </a:t>
            </a:r>
            <a:r>
              <a:rPr lang="en-US" sz="1200" dirty="0" err="1">
                <a:solidFill>
                  <a:srgbClr val="000000"/>
                </a:solidFill>
                <a:effectLst/>
                <a:latin typeface="Arial" panose="020B0604020202020204" pitchFamily="34" charset="0"/>
                <a:ea typeface="Calibri" panose="020F0502020204030204" pitchFamily="34" charset="0"/>
              </a:rPr>
              <a:t>omdat</a:t>
            </a:r>
            <a:r>
              <a:rPr lang="en-US" sz="1200" dirty="0">
                <a:solidFill>
                  <a:srgbClr val="000000"/>
                </a:solidFill>
                <a:effectLst/>
                <a:latin typeface="Arial" panose="020B0604020202020204" pitchFamily="34" charset="0"/>
                <a:ea typeface="Calibri" panose="020F0502020204030204" pitchFamily="34" charset="0"/>
              </a:rPr>
              <a:t> het </a:t>
            </a:r>
            <a:r>
              <a:rPr lang="en-US" sz="1200" dirty="0" err="1">
                <a:solidFill>
                  <a:srgbClr val="000000"/>
                </a:solidFill>
                <a:effectLst/>
                <a:latin typeface="Arial" panose="020B0604020202020204" pitchFamily="34" charset="0"/>
                <a:ea typeface="Calibri" panose="020F0502020204030204" pitchFamily="34" charset="0"/>
              </a:rPr>
              <a:t>een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maatschappelijke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verwachting</a:t>
            </a:r>
            <a:r>
              <a:rPr lang="en-US" sz="1200" dirty="0">
                <a:solidFill>
                  <a:srgbClr val="000000"/>
                </a:solidFill>
                <a:effectLst/>
                <a:latin typeface="Arial" panose="020B0604020202020204" pitchFamily="34" charset="0"/>
                <a:ea typeface="Calibri" panose="020F0502020204030204" pitchFamily="34" charset="0"/>
              </a:rPr>
              <a:t> is </a:t>
            </a:r>
            <a:r>
              <a:rPr lang="en-US" sz="1200" dirty="0" err="1">
                <a:solidFill>
                  <a:srgbClr val="000000"/>
                </a:solidFill>
                <a:effectLst/>
                <a:latin typeface="Arial" panose="020B0604020202020204" pitchFamily="34" charset="0"/>
                <a:ea typeface="Calibri" panose="020F0502020204030204" pitchFamily="34" charset="0"/>
              </a:rPr>
              <a:t>dat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zij</a:t>
            </a:r>
            <a:r>
              <a:rPr lang="en-US" sz="1200" dirty="0">
                <a:solidFill>
                  <a:srgbClr val="000000"/>
                </a:solidFill>
                <a:effectLst/>
                <a:latin typeface="Arial" panose="020B0604020202020204" pitchFamily="34" charset="0"/>
                <a:ea typeface="Calibri" panose="020F0502020204030204" pitchFamily="34" charset="0"/>
              </a:rPr>
              <a:t> die </a:t>
            </a:r>
            <a:r>
              <a:rPr lang="en-US" sz="1200" dirty="0" err="1">
                <a:solidFill>
                  <a:srgbClr val="000000"/>
                </a:solidFill>
                <a:effectLst/>
                <a:latin typeface="Arial" panose="020B0604020202020204" pitchFamily="34" charset="0"/>
                <a:ea typeface="Calibri" panose="020F0502020204030204" pitchFamily="34" charset="0"/>
              </a:rPr>
              <a:t>rol</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opnemen</a:t>
            </a:r>
            <a:r>
              <a:rPr lang="en-US" sz="1200" dirty="0">
                <a:solidFill>
                  <a:srgbClr val="000000"/>
                </a:solidFill>
                <a:effectLst/>
                <a:latin typeface="Arial" panose="020B0604020202020204" pitchFamily="34" charset="0"/>
                <a:ea typeface="Calibri" panose="020F0502020204030204" pitchFamily="34" charset="0"/>
              </a:rPr>
              <a:t>.  Dat </a:t>
            </a:r>
            <a:r>
              <a:rPr lang="en-US" sz="1200" dirty="0" err="1">
                <a:solidFill>
                  <a:srgbClr val="000000"/>
                </a:solidFill>
                <a:effectLst/>
                <a:latin typeface="Arial" panose="020B0604020202020204" pitchFamily="34" charset="0"/>
                <a:ea typeface="Calibri" panose="020F0502020204030204" pitchFamily="34" charset="0"/>
              </a:rPr>
              <a:t>mannen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rokken</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schoenen</a:t>
            </a:r>
            <a:r>
              <a:rPr lang="en-US" sz="1200" dirty="0">
                <a:solidFill>
                  <a:srgbClr val="000000"/>
                </a:solidFill>
                <a:effectLst/>
                <a:latin typeface="Arial" panose="020B0604020202020204" pitchFamily="34" charset="0"/>
                <a:ea typeface="Calibri" panose="020F0502020204030204" pitchFamily="34" charset="0"/>
              </a:rPr>
              <a:t> met </a:t>
            </a:r>
            <a:r>
              <a:rPr lang="en-US" sz="1200" dirty="0" err="1">
                <a:solidFill>
                  <a:srgbClr val="000000"/>
                </a:solidFill>
                <a:effectLst/>
                <a:latin typeface="Arial" panose="020B0604020202020204" pitchFamily="34" charset="0"/>
                <a:ea typeface="Calibri" panose="020F0502020204030204" pitchFamily="34" charset="0"/>
              </a:rPr>
              <a:t>hakken</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dragen</a:t>
            </a:r>
            <a:r>
              <a:rPr lang="en-US" sz="1200" dirty="0">
                <a:solidFill>
                  <a:srgbClr val="000000"/>
                </a:solidFill>
                <a:effectLst/>
                <a:latin typeface="Arial" panose="020B0604020202020204" pitchFamily="34" charset="0"/>
                <a:ea typeface="Calibri" panose="020F0502020204030204" pitchFamily="34" charset="0"/>
              </a:rPr>
              <a:t> in </a:t>
            </a:r>
            <a:r>
              <a:rPr lang="en-US" sz="1200" dirty="0" err="1">
                <a:solidFill>
                  <a:srgbClr val="000000"/>
                </a:solidFill>
                <a:effectLst/>
                <a:latin typeface="Arial" panose="020B0604020202020204" pitchFamily="34" charset="0"/>
                <a:ea typeface="Calibri" panose="020F0502020204030204" pitchFamily="34" charset="0"/>
              </a:rPr>
              <a:t>sommige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culturen</a:t>
            </a:r>
            <a:r>
              <a:rPr lang="en-US" sz="1200" dirty="0">
                <a:solidFill>
                  <a:srgbClr val="000000"/>
                </a:solidFill>
                <a:effectLst/>
                <a:latin typeface="Arial" panose="020B0604020202020204" pitchFamily="34" charset="0"/>
                <a:ea typeface="Calibri" panose="020F0502020204030204" pitchFamily="34" charset="0"/>
              </a:rPr>
              <a:t> maar </a:t>
            </a:r>
            <a:r>
              <a:rPr lang="en-US" sz="1200" dirty="0" err="1">
                <a:solidFill>
                  <a:srgbClr val="000000"/>
                </a:solidFill>
                <a:effectLst/>
                <a:latin typeface="Arial" panose="020B0604020202020204" pitchFamily="34" charset="0"/>
                <a:ea typeface="Calibri" panose="020F0502020204030204" pitchFamily="34" charset="0"/>
              </a:rPr>
              <a:t>niet</a:t>
            </a:r>
            <a:r>
              <a:rPr lang="en-US" sz="1200" dirty="0">
                <a:solidFill>
                  <a:srgbClr val="000000"/>
                </a:solidFill>
                <a:effectLst/>
                <a:latin typeface="Arial" panose="020B0604020202020204" pitchFamily="34" charset="0"/>
                <a:ea typeface="Calibri" panose="020F0502020204030204" pitchFamily="34" charset="0"/>
              </a:rPr>
              <a:t> in </a:t>
            </a:r>
            <a:r>
              <a:rPr lang="en-US" sz="1200" dirty="0" err="1">
                <a:solidFill>
                  <a:srgbClr val="000000"/>
                </a:solidFill>
                <a:effectLst/>
                <a:latin typeface="Arial" panose="020B0604020202020204" pitchFamily="34" charset="0"/>
                <a:ea typeface="Calibri" panose="020F0502020204030204" pitchFamily="34" charset="0"/>
              </a:rPr>
              <a:t>andere</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dat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gangbare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kledingdracht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verandert</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doorheen</a:t>
            </a:r>
            <a:r>
              <a:rPr lang="en-US" sz="1200" dirty="0">
                <a:solidFill>
                  <a:srgbClr val="000000"/>
                </a:solidFill>
                <a:effectLst/>
                <a:latin typeface="Arial" panose="020B0604020202020204" pitchFamily="34" charset="0"/>
                <a:ea typeface="Calibri" panose="020F0502020204030204" pitchFamily="34" charset="0"/>
              </a:rPr>
              <a:t> de </a:t>
            </a:r>
            <a:r>
              <a:rPr lang="en-US" sz="1200" dirty="0" err="1">
                <a:solidFill>
                  <a:srgbClr val="000000"/>
                </a:solidFill>
                <a:effectLst/>
                <a:latin typeface="Arial" panose="020B0604020202020204" pitchFamily="34" charset="0"/>
                <a:ea typeface="Calibri" panose="020F0502020204030204" pitchFamily="34" charset="0"/>
              </a:rPr>
              <a:t>tijd</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toont</a:t>
            </a:r>
            <a:r>
              <a:rPr lang="en-US" sz="1200" dirty="0">
                <a:solidFill>
                  <a:srgbClr val="000000"/>
                </a:solidFill>
                <a:effectLst/>
                <a:latin typeface="Arial" panose="020B0604020202020204" pitchFamily="34" charset="0"/>
                <a:ea typeface="Calibri" panose="020F0502020204030204" pitchFamily="34" charset="0"/>
              </a:rPr>
              <a:t> de </a:t>
            </a:r>
            <a:r>
              <a:rPr lang="en-US" sz="1200" dirty="0" err="1">
                <a:solidFill>
                  <a:srgbClr val="000000"/>
                </a:solidFill>
                <a:effectLst/>
                <a:latin typeface="Arial" panose="020B0604020202020204" pitchFamily="34" charset="0"/>
                <a:ea typeface="Calibri" panose="020F0502020204030204" pitchFamily="34" charset="0"/>
              </a:rPr>
              <a:t>evolutie</a:t>
            </a:r>
            <a:r>
              <a:rPr lang="en-US" sz="1200" dirty="0">
                <a:solidFill>
                  <a:srgbClr val="000000"/>
                </a:solidFill>
                <a:effectLst/>
                <a:latin typeface="Arial" panose="020B0604020202020204" pitchFamily="34" charset="0"/>
                <a:ea typeface="Calibri" panose="020F0502020204030204" pitchFamily="34" charset="0"/>
              </a:rPr>
              <a:t> </a:t>
            </a:r>
            <a:r>
              <a:rPr lang="en-US" sz="1200" dirty="0" err="1">
                <a:solidFill>
                  <a:srgbClr val="000000"/>
                </a:solidFill>
                <a:effectLst/>
                <a:latin typeface="Arial" panose="020B0604020202020204" pitchFamily="34" charset="0"/>
                <a:ea typeface="Calibri" panose="020F0502020204030204" pitchFamily="34" charset="0"/>
              </a:rPr>
              <a:t>aan</a:t>
            </a:r>
            <a:r>
              <a:rPr lang="en-US" sz="1200" dirty="0">
                <a:solidFill>
                  <a:srgbClr val="000000"/>
                </a:solidFill>
                <a:effectLst/>
                <a:latin typeface="Arial" panose="020B0604020202020204" pitchFamily="34" charset="0"/>
                <a:ea typeface="Calibri" panose="020F0502020204030204" pitchFamily="34" charset="0"/>
              </a:rPr>
              <a:t> van </a:t>
            </a:r>
            <a:r>
              <a:rPr lang="en-US" sz="1200" dirty="0" err="1">
                <a:solidFill>
                  <a:srgbClr val="000000"/>
                </a:solidFill>
                <a:effectLst/>
                <a:latin typeface="Arial" panose="020B0604020202020204" pitchFamily="34" charset="0"/>
                <a:ea typeface="Calibri" panose="020F0502020204030204" pitchFamily="34" charset="0"/>
              </a:rPr>
              <a:t>genderkenmerken</a:t>
            </a:r>
            <a:r>
              <a:rPr lang="en-US" sz="1200" dirty="0">
                <a:solidFill>
                  <a:srgbClr val="000000"/>
                </a:solidFill>
                <a:effectLst/>
                <a:latin typeface="Arial" panose="020B0604020202020204" pitchFamily="34" charset="0"/>
                <a:ea typeface="Calibri" panose="020F0502020204030204" pitchFamily="34" charset="0"/>
              </a:rPr>
              <a:t> in </a:t>
            </a:r>
            <a:r>
              <a:rPr lang="en-US" sz="1200" dirty="0" err="1">
                <a:solidFill>
                  <a:srgbClr val="000000"/>
                </a:solidFill>
                <a:effectLst/>
                <a:latin typeface="Arial" panose="020B0604020202020204" pitchFamily="34" charset="0"/>
                <a:ea typeface="Calibri" panose="020F0502020204030204" pitchFamily="34" charset="0"/>
              </a:rPr>
              <a:t>tijd</a:t>
            </a:r>
            <a:r>
              <a:rPr lang="en-US" sz="1200" dirty="0">
                <a:solidFill>
                  <a:srgbClr val="000000"/>
                </a:solidFill>
                <a:effectLst/>
                <a:latin typeface="Arial" panose="020B0604020202020204" pitchFamily="34" charset="0"/>
                <a:ea typeface="Calibri" panose="020F0502020204030204" pitchFamily="34" charset="0"/>
              </a:rPr>
              <a:t> en </a:t>
            </a:r>
            <a:r>
              <a:rPr lang="en-US" sz="1200" dirty="0" err="1">
                <a:solidFill>
                  <a:srgbClr val="000000"/>
                </a:solidFill>
                <a:effectLst/>
                <a:latin typeface="Arial" panose="020B0604020202020204" pitchFamily="34" charset="0"/>
                <a:ea typeface="Calibri" panose="020F0502020204030204" pitchFamily="34" charset="0"/>
              </a:rPr>
              <a:t>ruimte</a:t>
            </a:r>
            <a:r>
              <a:rPr lang="en-US" sz="1200" dirty="0">
                <a:solidFill>
                  <a:srgbClr val="000000"/>
                </a:solidFill>
                <a:effectLst/>
                <a:latin typeface="Arial" panose="020B0604020202020204" pitchFamily="34" charset="0"/>
                <a:ea typeface="Calibri" panose="020F0502020204030204" pitchFamily="34" charset="0"/>
              </a:rPr>
              <a:t>.</a:t>
            </a:r>
          </a:p>
          <a:p>
            <a:pPr>
              <a:lnSpc>
                <a:spcPct val="120000"/>
              </a:lnSpc>
            </a:pPr>
            <a:endParaRPr lang="en-US" sz="1200" dirty="0">
              <a:solidFill>
                <a:srgbClr val="000000"/>
              </a:solidFill>
              <a:effectLst/>
              <a:latin typeface="Arial" panose="020B0604020202020204" pitchFamily="34" charset="0"/>
            </a:endParaRPr>
          </a:p>
          <a:p>
            <a:pPr>
              <a:lnSpc>
                <a:spcPct val="120000"/>
              </a:lnSpc>
            </a:pPr>
            <a:r>
              <a:rPr lang="en-US" dirty="0"/>
              <a:t>WHO (https://www.who.int/health-topics/gender#tab=tab_1)</a:t>
            </a:r>
          </a:p>
          <a:p>
            <a:pPr marL="171450" indent="-171450">
              <a:lnSpc>
                <a:spcPct val="120000"/>
              </a:lnSpc>
              <a:buFont typeface="Arial" panose="020B0604020202020204" pitchFamily="34" charset="0"/>
              <a:buChar char="•"/>
            </a:pPr>
            <a:r>
              <a:rPr lang="en-US" b="0" i="0" dirty="0">
                <a:solidFill>
                  <a:srgbClr val="3C4245"/>
                </a:solidFill>
              </a:rPr>
              <a:t>Gender refers to the characteristics of women, men, girls and boys that are socially constructed.  This includes norms, </a:t>
            </a:r>
            <a:r>
              <a:rPr lang="en-US" b="0" i="0" dirty="0" err="1">
                <a:solidFill>
                  <a:srgbClr val="3C4245"/>
                </a:solidFill>
              </a:rPr>
              <a:t>behaviours</a:t>
            </a:r>
            <a:r>
              <a:rPr lang="en-US" b="0" i="0" dirty="0">
                <a:solidFill>
                  <a:srgbClr val="3C4245"/>
                </a:solidFill>
              </a:rPr>
              <a:t> and roles associated with being a woman, man, girl or boy, as well as relationships with each other. As a social construct, gender varies from society to society and can change over time.</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Gender is hierarchical and produces inequalities that intersect with other social and economic inequalities.  Gender-based discrimination intersects with other factors of discrimination, such as ethnicity, socioeconomic status, disability, age, geographic location, gender identity and sexual orientation, among others. This is referred to as intersectionality. </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Gender interacts with but is different from sex, which refers to the different biological and physiological characteristics of females, males and intersex persons, such as chromosomes, hormones and reproductive organs. Gender and sex are related to but different from gender identity. Gender identity refers to a person’s deeply felt, internal and individual experience of gender, which may or may not correspond to the person’s physiology or designated sex at birth.</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Gender influences people’s experience of and access to healthcare. The way that health services are organized and provided can either limit or enable a person’s access to healthcare information, support and services, and the outcome of those encounters. Health services should be affordable, accessible and acceptable to all, and they should be provided with quality, equity and dignity.</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Gender inequality and discrimination faced by women and girls puts their health and well-being at risk.  Women and girls often face greater barriers than men and boys to accessing health information and services. These barriers include restrictions on mobility; lack of access to decision-making power; lower literacy rates; discriminatory attitudes of communities and healthcare providers; and lack of training and awareness amongst healthcare providers and health systems of the specific health needs and challenges of women and girls.</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Consequently, women and girls face greater risks of unintended pregnancies, sexually transmitted infections including HIV, cervical cancer, malnutrition, lower vision, respiratory infections, malnutrition and elder abuse, amongst others. Women and girls also face unacceptably high levels of violence rooted in gender inequality and are at grave risk of harmful practices such as female genital mutilation, and child, early and forced marriage. WHO figures show that about 1 in 3 women worldwide have experienced either physical and/or sexual intimate partner violence or non-partner sexual violence in their lifetime.</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Harmful gender norms – especially those related to rigid notions of masculinity – can also affect boys and men’s health and wellbeing negatively. For example, specific notions of masculinity may encourage boys and men to smoke, take sexual and other health risks, misuse alcohol and not seek help or health care. Such gender norms also contribute to boys and men perpetrating violence – as well as being subjected to violence themselves. They can also have grave implications for their mental health. </a:t>
            </a:r>
            <a:endParaRPr lang="en-US" b="0" i="0" dirty="0">
              <a:solidFill>
                <a:schemeClr val="tx1"/>
              </a:solidFill>
            </a:endParaRPr>
          </a:p>
          <a:p>
            <a:pPr marL="171450" indent="-171450">
              <a:lnSpc>
                <a:spcPct val="120000"/>
              </a:lnSpc>
              <a:buFont typeface="Arial" panose="020B0604020202020204" pitchFamily="34" charset="0"/>
              <a:buChar char="•"/>
            </a:pPr>
            <a:r>
              <a:rPr lang="en-US" b="0" i="0" dirty="0">
                <a:solidFill>
                  <a:srgbClr val="3C4245"/>
                </a:solidFill>
              </a:rPr>
              <a:t>Rigid gender norms also negatively affect people with diverse gender identities, who often face violence, stigma and discrimination as a result, including in healthcare settings. Consequently, they are at higher risk of HIV and mental health problems, including suicide.</a:t>
            </a:r>
            <a:endParaRPr lang="en-US"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10</a:t>
            </a:fld>
            <a:endParaRPr lang="nl-BE"/>
          </a:p>
        </p:txBody>
      </p:sp>
    </p:spTree>
    <p:extLst>
      <p:ext uri="{BB962C8B-B14F-4D97-AF65-F5344CB8AC3E}">
        <p14:creationId xmlns:p14="http://schemas.microsoft.com/office/powerpoint/2010/main" val="2359015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Video: </a:t>
            </a:r>
            <a:r>
              <a:rPr lang="en-US" dirty="0" err="1"/>
              <a:t>volgende</a:t>
            </a:r>
            <a:r>
              <a:rPr lang="en-US" dirty="0"/>
              <a:t> slide of </a:t>
            </a:r>
            <a:r>
              <a:rPr lang="fr-FR" dirty="0"/>
              <a:t>https://youtu.be/XcpB1FdmAi8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11</a:t>
            </a:fld>
            <a:endParaRPr lang="nl-BE"/>
          </a:p>
        </p:txBody>
      </p:sp>
    </p:spTree>
    <p:extLst>
      <p:ext uri="{BB962C8B-B14F-4D97-AF65-F5344CB8AC3E}">
        <p14:creationId xmlns:p14="http://schemas.microsoft.com/office/powerpoint/2010/main" val="2456280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12</a:t>
            </a:fld>
            <a:endParaRPr lang="nl-BE"/>
          </a:p>
        </p:txBody>
      </p:sp>
    </p:spTree>
    <p:extLst>
      <p:ext uri="{BB962C8B-B14F-4D97-AF65-F5344CB8AC3E}">
        <p14:creationId xmlns:p14="http://schemas.microsoft.com/office/powerpoint/2010/main" val="1439556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0" indent="0" algn="l" rtl="0">
              <a:lnSpc>
                <a:spcPct val="150000"/>
              </a:lnSpc>
              <a:spcBef>
                <a:spcPts val="0"/>
              </a:spcBef>
              <a:spcAft>
                <a:spcPts val="0"/>
              </a:spcAft>
              <a:buSzPts val="1100"/>
              <a:buFont typeface="Arial"/>
              <a:buNone/>
            </a:pPr>
            <a:r>
              <a:rPr lang="nl-NL" b="1" dirty="0"/>
              <a:t>Genderongelijkheid</a:t>
            </a:r>
            <a:r>
              <a:rPr lang="nl-NL" dirty="0"/>
              <a:t> = Afwezigheid van volledige gelijkheid </a:t>
            </a:r>
          </a:p>
          <a:p>
            <a:pPr marL="171450" lvl="0" indent="-171450" algn="l" rtl="0">
              <a:lnSpc>
                <a:spcPct val="150000"/>
              </a:lnSpc>
              <a:spcBef>
                <a:spcPts val="0"/>
              </a:spcBef>
              <a:spcAft>
                <a:spcPts val="0"/>
              </a:spcAft>
              <a:buSzPts val="1100"/>
              <a:buFont typeface="Arial" panose="020B0604020202020204" pitchFamily="34" charset="0"/>
              <a:buChar char="•"/>
            </a:pPr>
            <a:r>
              <a:rPr lang="nl-NL" dirty="0"/>
              <a:t>tussen mannen, vrouwen en mensen met een andere genderidentiteit </a:t>
            </a:r>
          </a:p>
          <a:p>
            <a:pPr marL="171450" lvl="0" indent="-171450" algn="l" rtl="0">
              <a:lnSpc>
                <a:spcPct val="150000"/>
              </a:lnSpc>
              <a:spcBef>
                <a:spcPts val="0"/>
              </a:spcBef>
              <a:spcAft>
                <a:spcPts val="0"/>
              </a:spcAft>
              <a:buSzPts val="1100"/>
              <a:buFont typeface="Arial" panose="020B0604020202020204" pitchFamily="34" charset="0"/>
              <a:buChar char="•"/>
            </a:pPr>
            <a:r>
              <a:rPr lang="nl-NL" dirty="0"/>
              <a:t>op alle gebieden van het leven</a:t>
            </a:r>
          </a:p>
          <a:p>
            <a:pPr marL="0" lvl="0" indent="0" algn="l" rtl="0">
              <a:lnSpc>
                <a:spcPct val="100000"/>
              </a:lnSpc>
              <a:spcBef>
                <a:spcPts val="0"/>
              </a:spcBef>
              <a:spcAft>
                <a:spcPts val="0"/>
              </a:spcAft>
              <a:buSzPts val="1100"/>
              <a:buNone/>
            </a:pPr>
            <a:endParaRPr lang="nl-NL" dirty="0"/>
          </a:p>
          <a:p>
            <a:pPr marL="0" lvl="0" indent="0" algn="l" rtl="0">
              <a:lnSpc>
                <a:spcPct val="100000"/>
              </a:lnSpc>
              <a:spcBef>
                <a:spcPts val="0"/>
              </a:spcBef>
              <a:spcAft>
                <a:spcPts val="0"/>
              </a:spcAft>
              <a:buSzPts val="1100"/>
              <a:buNone/>
            </a:pPr>
            <a:r>
              <a:rPr lang="nl-NL" b="1" dirty="0"/>
              <a:t>Genderidentiteit</a:t>
            </a:r>
            <a:r>
              <a:rPr lang="nl-NL" dirty="0"/>
              <a:t>: verwijst naar iemands persoonlijke, individuele (innerlijke) ervaring en beantwoordt de volgende </a:t>
            </a:r>
          </a:p>
          <a:p>
            <a:pPr marL="0" lvl="0" indent="0" algn="l" rtl="0">
              <a:lnSpc>
                <a:spcPct val="100000"/>
              </a:lnSpc>
              <a:spcBef>
                <a:spcPts val="0"/>
              </a:spcBef>
              <a:spcAft>
                <a:spcPts val="0"/>
              </a:spcAft>
              <a:buSzPts val="1100"/>
              <a:buNone/>
            </a:pPr>
            <a:r>
              <a:rPr lang="nl-NL" dirty="0"/>
              <a:t>vraag: </a:t>
            </a:r>
          </a:p>
          <a:p>
            <a:pPr marL="171450" lvl="0" indent="-171450" algn="l" rtl="0">
              <a:lnSpc>
                <a:spcPct val="100000"/>
              </a:lnSpc>
              <a:spcBef>
                <a:spcPts val="0"/>
              </a:spcBef>
              <a:spcAft>
                <a:spcPts val="0"/>
              </a:spcAft>
              <a:buSzPts val="1100"/>
              <a:buFont typeface="Arial" panose="020B0604020202020204" pitchFamily="34" charset="0"/>
              <a:buChar char="•"/>
            </a:pPr>
            <a:r>
              <a:rPr lang="nl-NL" dirty="0"/>
              <a:t>voel je je man of vrouw, zit je ergens tussen die uitersten in of voel je je geen van beide? </a:t>
            </a:r>
          </a:p>
          <a:p>
            <a:pPr marL="171450" lvl="0" indent="-171450" algn="l" rtl="0">
              <a:lnSpc>
                <a:spcPct val="100000"/>
              </a:lnSpc>
              <a:spcBef>
                <a:spcPts val="0"/>
              </a:spcBef>
              <a:spcAft>
                <a:spcPts val="0"/>
              </a:spcAft>
              <a:buSzPts val="1100"/>
              <a:buFont typeface="Arial" panose="020B0604020202020204" pitchFamily="34" charset="0"/>
              <a:buChar char="•"/>
            </a:pPr>
            <a:r>
              <a:rPr lang="nl-NL" dirty="0"/>
              <a:t>Sluit je gevoel aan bij het biologische geslacht waarmee je geboren bent? </a:t>
            </a:r>
          </a:p>
          <a:p>
            <a:pPr marL="171450" lvl="0" indent="-171450" algn="l" rtl="0">
              <a:lnSpc>
                <a:spcPct val="100000"/>
              </a:lnSpc>
              <a:spcBef>
                <a:spcPts val="0"/>
              </a:spcBef>
              <a:spcAft>
                <a:spcPts val="0"/>
              </a:spcAft>
              <a:buSzPts val="1100"/>
              <a:buFont typeface="Arial" panose="020B0604020202020204" pitchFamily="34" charset="0"/>
              <a:buChar char="•"/>
            </a:pPr>
            <a:r>
              <a:rPr lang="nl-NL" dirty="0"/>
              <a:t>Hoe identificeer je jezelf? </a:t>
            </a:r>
          </a:p>
          <a:p>
            <a:pPr marL="0" lvl="0" indent="0" algn="l" rtl="0">
              <a:lnSpc>
                <a:spcPct val="100000"/>
              </a:lnSpc>
              <a:spcBef>
                <a:spcPts val="0"/>
              </a:spcBef>
              <a:spcAft>
                <a:spcPts val="0"/>
              </a:spcAft>
              <a:buSzPts val="1100"/>
              <a:buNone/>
            </a:pPr>
            <a:endParaRPr lang="nl-NL" dirty="0"/>
          </a:p>
          <a:p>
            <a:pPr marL="0" lvl="0" indent="0" algn="l" rtl="0">
              <a:lnSpc>
                <a:spcPct val="100000"/>
              </a:lnSpc>
              <a:spcBef>
                <a:spcPts val="0"/>
              </a:spcBef>
              <a:spcAft>
                <a:spcPts val="0"/>
              </a:spcAft>
              <a:buSzPts val="1100"/>
              <a:buNone/>
            </a:pPr>
            <a:r>
              <a:rPr lang="nl-NL" dirty="0"/>
              <a:t>Bij </a:t>
            </a:r>
            <a:r>
              <a:rPr lang="nl-NL" b="1" dirty="0"/>
              <a:t>transgender</a:t>
            </a:r>
            <a:r>
              <a:rPr lang="nl-NL" dirty="0"/>
              <a:t> personen komen sekse en genderidentiteit in mindere of meerdere mate niet overeen. </a:t>
            </a:r>
            <a:br>
              <a:rPr lang="nl-NL" dirty="0"/>
            </a:br>
            <a:r>
              <a:rPr lang="nl-NL" dirty="0"/>
              <a:t>Bij </a:t>
            </a:r>
            <a:r>
              <a:rPr lang="nl-NL" b="1" dirty="0"/>
              <a:t>cisgender</a:t>
            </a:r>
            <a:r>
              <a:rPr lang="nl-NL" dirty="0"/>
              <a:t> personen sluiten biologisch geslacht en genderidentiteit wel op elkaar aan. </a:t>
            </a:r>
          </a:p>
          <a:p>
            <a:pPr marL="0" lvl="0" indent="0" algn="l" rtl="0">
              <a:lnSpc>
                <a:spcPct val="100000"/>
              </a:lnSpc>
              <a:spcBef>
                <a:spcPts val="0"/>
              </a:spcBef>
              <a:spcAft>
                <a:spcPts val="0"/>
              </a:spcAft>
              <a:buSzPts val="1100"/>
              <a:buNone/>
            </a:pPr>
            <a:endParaRPr lang="nl-NL" dirty="0"/>
          </a:p>
          <a:p>
            <a:pPr marL="0" lvl="0" indent="0" algn="l" rtl="0">
              <a:lnSpc>
                <a:spcPct val="100000"/>
              </a:lnSpc>
              <a:spcBef>
                <a:spcPts val="0"/>
              </a:spcBef>
              <a:spcAft>
                <a:spcPts val="0"/>
              </a:spcAft>
              <a:buSzPts val="1100"/>
              <a:buNone/>
            </a:pPr>
            <a:r>
              <a:rPr lang="nl-NL" dirty="0"/>
              <a:t>Wil je meer weten? Zie ook: rosavzw.be/nl/</a:t>
            </a:r>
            <a:r>
              <a:rPr lang="nl-NL" dirty="0" err="1"/>
              <a:t>themas</a:t>
            </a:r>
            <a:r>
              <a:rPr lang="nl-NL" dirty="0"/>
              <a:t>/gender/wat-is-gender</a:t>
            </a:r>
          </a:p>
          <a:p>
            <a:pPr marL="0" lvl="0" indent="0" algn="l" rtl="0">
              <a:lnSpc>
                <a:spcPct val="100000"/>
              </a:lnSpc>
              <a:spcBef>
                <a:spcPts val="0"/>
              </a:spcBef>
              <a:spcAft>
                <a:spcPts val="0"/>
              </a:spcAft>
              <a:buSzPts val="1100"/>
              <a:buNone/>
            </a:pPr>
            <a:endParaRPr lang="nl-NL" dirty="0"/>
          </a:p>
          <a:p>
            <a:r>
              <a:rPr lang="en-US" dirty="0"/>
              <a:t>Doel: </a:t>
            </a:r>
            <a:r>
              <a:rPr lang="en-US" dirty="0" err="1"/>
              <a:t>begrippen</a:t>
            </a:r>
            <a:r>
              <a:rPr lang="en-US" dirty="0"/>
              <a:t> </a:t>
            </a:r>
            <a:r>
              <a:rPr lang="en-US" dirty="0" err="1"/>
              <a:t>verduidelijken</a:t>
            </a:r>
            <a:r>
              <a:rPr lang="en-US" dirty="0"/>
              <a:t>, </a:t>
            </a:r>
            <a:r>
              <a:rPr lang="en-US" dirty="0" err="1"/>
              <a:t>misconcepties</a:t>
            </a:r>
            <a:r>
              <a:rPr lang="en-US" dirty="0"/>
              <a:t> </a:t>
            </a:r>
            <a:r>
              <a:rPr lang="en-US" dirty="0" err="1"/>
              <a:t>wegwerken</a:t>
            </a:r>
            <a:r>
              <a:rPr lang="en-US" dirty="0"/>
              <a:t> </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13</a:t>
            </a:fld>
            <a:endParaRPr lang="nl-BE"/>
          </a:p>
        </p:txBody>
      </p:sp>
    </p:spTree>
    <p:extLst>
      <p:ext uri="{BB962C8B-B14F-4D97-AF65-F5344CB8AC3E}">
        <p14:creationId xmlns:p14="http://schemas.microsoft.com/office/powerpoint/2010/main" val="1399858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fr-FR" dirty="0" err="1"/>
              <a:t>Polsen</a:t>
            </a:r>
            <a:r>
              <a:rPr lang="fr-FR" dirty="0"/>
              <a:t> </a:t>
            </a:r>
            <a:r>
              <a:rPr lang="fr-FR" dirty="0" err="1"/>
              <a:t>naar</a:t>
            </a:r>
            <a:r>
              <a:rPr lang="fr-FR" dirty="0"/>
              <a:t> </a:t>
            </a:r>
            <a:r>
              <a:rPr lang="fr-FR" dirty="0" err="1"/>
              <a:t>associaties</a:t>
            </a:r>
            <a:r>
              <a:rPr lang="fr-FR" dirty="0"/>
              <a:t>.</a:t>
            </a:r>
            <a:endParaRPr dirty="0"/>
          </a:p>
          <a:p>
            <a:pPr marL="158750" lvl="0" indent="0" algn="l" rtl="0">
              <a:lnSpc>
                <a:spcPct val="100000"/>
              </a:lnSpc>
              <a:spcBef>
                <a:spcPts val="0"/>
              </a:spcBef>
              <a:spcAft>
                <a:spcPts val="0"/>
              </a:spcAft>
              <a:buSzPts val="1100"/>
              <a:buNone/>
            </a:pPr>
            <a:r>
              <a:rPr lang="fr-FR" dirty="0" err="1"/>
              <a:t>Nog</a:t>
            </a:r>
            <a:r>
              <a:rPr lang="fr-FR" dirty="0"/>
              <a:t> niet </a:t>
            </a:r>
            <a:r>
              <a:rPr lang="fr-FR" dirty="0" err="1"/>
              <a:t>zelf</a:t>
            </a:r>
            <a:r>
              <a:rPr lang="fr-FR" dirty="0"/>
              <a:t> </a:t>
            </a:r>
            <a:r>
              <a:rPr lang="fr-FR" dirty="0" err="1"/>
              <a:t>uitleggen</a:t>
            </a:r>
            <a:r>
              <a:rPr lang="fr-FR" dirty="0"/>
              <a:t>, </a:t>
            </a:r>
            <a:r>
              <a:rPr lang="fr-FR" dirty="0" err="1"/>
              <a:t>wel</a:t>
            </a:r>
            <a:r>
              <a:rPr lang="fr-FR" dirty="0"/>
              <a:t> </a:t>
            </a:r>
            <a:r>
              <a:rPr lang="fr-FR" dirty="0" err="1"/>
              <a:t>metafraseren</a:t>
            </a:r>
            <a:r>
              <a:rPr lang="fr-FR" dirty="0"/>
              <a:t> van </a:t>
            </a:r>
            <a:r>
              <a:rPr lang="fr-FR" dirty="0" err="1"/>
              <a:t>wat</a:t>
            </a:r>
            <a:r>
              <a:rPr lang="fr-FR" dirty="0"/>
              <a:t> </a:t>
            </a:r>
            <a:r>
              <a:rPr lang="fr-FR" dirty="0" err="1"/>
              <a:t>lln</a:t>
            </a:r>
            <a:r>
              <a:rPr lang="fr-FR" dirty="0"/>
              <a:t> </a:t>
            </a:r>
            <a:r>
              <a:rPr lang="fr-FR" dirty="0" err="1"/>
              <a:t>zeggen</a:t>
            </a:r>
            <a:r>
              <a:rPr lang="fr-FR" dirty="0"/>
              <a:t>. Als </a:t>
            </a:r>
            <a:r>
              <a:rPr lang="fr-FR" dirty="0" err="1"/>
              <a:t>ze</a:t>
            </a:r>
            <a:r>
              <a:rPr lang="fr-FR" dirty="0"/>
              <a:t> hier </a:t>
            </a:r>
            <a:r>
              <a:rPr lang="fr-FR" dirty="0" err="1"/>
              <a:t>nog</a:t>
            </a:r>
            <a:r>
              <a:rPr lang="fr-FR" dirty="0"/>
              <a:t> </a:t>
            </a:r>
            <a:r>
              <a:rPr lang="fr-FR" dirty="0" err="1"/>
              <a:t>weinig</a:t>
            </a:r>
            <a:r>
              <a:rPr lang="fr-FR" dirty="0"/>
              <a:t> </a:t>
            </a:r>
            <a:r>
              <a:rPr lang="fr-FR" dirty="0" err="1"/>
              <a:t>inzichten</a:t>
            </a:r>
            <a:r>
              <a:rPr lang="fr-FR" dirty="0"/>
              <a:t> in </a:t>
            </a:r>
            <a:r>
              <a:rPr lang="fr-FR" dirty="0" err="1"/>
              <a:t>hebben</a:t>
            </a:r>
            <a:r>
              <a:rPr lang="fr-FR" dirty="0"/>
              <a:t>🡪 </a:t>
            </a:r>
            <a:r>
              <a:rPr lang="fr-FR" dirty="0" err="1"/>
              <a:t>overgang</a:t>
            </a:r>
            <a:r>
              <a:rPr lang="fr-FR" dirty="0"/>
              <a:t> via </a:t>
            </a:r>
            <a:r>
              <a:rPr lang="fr-FR" dirty="0" err="1"/>
              <a:t>uitdelen</a:t>
            </a:r>
            <a:r>
              <a:rPr lang="fr-FR" dirty="0"/>
              <a:t> van </a:t>
            </a:r>
            <a:r>
              <a:rPr lang="fr-FR" dirty="0" err="1"/>
              <a:t>getuigenissen</a:t>
            </a:r>
            <a:r>
              <a:rPr lang="fr-FR" dirty="0"/>
              <a:t>, die </a:t>
            </a:r>
            <a:r>
              <a:rPr lang="fr-FR" dirty="0" err="1"/>
              <a:t>hiervoor</a:t>
            </a:r>
            <a:r>
              <a:rPr lang="fr-FR" dirty="0"/>
              <a:t> </a:t>
            </a:r>
            <a:r>
              <a:rPr lang="fr-FR" dirty="0" err="1"/>
              <a:t>inspiratie</a:t>
            </a:r>
            <a:r>
              <a:rPr lang="fr-FR" dirty="0"/>
              <a:t> </a:t>
            </a:r>
            <a:r>
              <a:rPr lang="fr-FR" dirty="0" err="1"/>
              <a:t>zullen</a:t>
            </a:r>
            <a:r>
              <a:rPr lang="fr-FR" dirty="0"/>
              <a:t> </a:t>
            </a:r>
            <a:r>
              <a:rPr lang="fr-FR" dirty="0" err="1"/>
              <a:t>bieden</a:t>
            </a:r>
            <a:br>
              <a:rPr lang="fr-FR" dirty="0"/>
            </a:br>
            <a:endParaRPr lang="fr-FR" dirty="0"/>
          </a:p>
          <a:p>
            <a:pPr marL="158750" lvl="0" indent="0" algn="l" rtl="0">
              <a:lnSpc>
                <a:spcPct val="100000"/>
              </a:lnSpc>
              <a:spcBef>
                <a:spcPts val="0"/>
              </a:spcBef>
              <a:spcAft>
                <a:spcPts val="0"/>
              </a:spcAft>
              <a:buSzPts val="1100"/>
              <a:buNone/>
            </a:pPr>
            <a:r>
              <a:rPr lang="fr-FR" dirty="0"/>
              <a:t>Doel: </a:t>
            </a:r>
            <a:r>
              <a:rPr lang="fr-FR" dirty="0" err="1"/>
              <a:t>systeemdenken</a:t>
            </a:r>
            <a:r>
              <a:rPr lang="fr-FR" dirty="0"/>
              <a:t> </a:t>
            </a:r>
            <a:r>
              <a:rPr lang="fr-FR" dirty="0" err="1"/>
              <a:t>stimuleren</a:t>
            </a:r>
            <a:r>
              <a:rPr lang="fr-FR" dirty="0"/>
              <a:t> </a:t>
            </a:r>
            <a:endParaRPr dirty="0"/>
          </a:p>
        </p:txBody>
      </p:sp>
    </p:spTree>
    <p:extLst>
      <p:ext uri="{BB962C8B-B14F-4D97-AF65-F5344CB8AC3E}">
        <p14:creationId xmlns:p14="http://schemas.microsoft.com/office/powerpoint/2010/main" val="1453085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Video op </a:t>
            </a:r>
            <a:r>
              <a:rPr lang="en-US" dirty="0" err="1"/>
              <a:t>volgende</a:t>
            </a:r>
            <a:r>
              <a:rPr lang="en-US" dirty="0"/>
              <a:t> slide of https://youtu.be/6zoUS9kmdEU?si=mUDuibn4C6a08IeS </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16</a:t>
            </a:fld>
            <a:endParaRPr lang="nl-BE"/>
          </a:p>
        </p:txBody>
      </p:sp>
    </p:spTree>
    <p:extLst>
      <p:ext uri="{BB962C8B-B14F-4D97-AF65-F5344CB8AC3E}">
        <p14:creationId xmlns:p14="http://schemas.microsoft.com/office/powerpoint/2010/main" val="492911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nl-NL" u="sng" dirty="0"/>
              <a:t>Deel de getuigenissen uit (Print) </a:t>
            </a:r>
            <a:br>
              <a:rPr lang="nl-NL" u="sng" dirty="0"/>
            </a:br>
            <a:br>
              <a:rPr lang="nl-NL" u="sng" dirty="0"/>
            </a:br>
            <a:r>
              <a:rPr lang="nl-NL" u="sng" dirty="0"/>
              <a:t>Opdracht: </a:t>
            </a:r>
            <a:br>
              <a:rPr lang="nl-NL" u="sng" dirty="0"/>
            </a:br>
            <a:r>
              <a:rPr lang="nl-NL" dirty="0" err="1"/>
              <a:t>Lln</a:t>
            </a:r>
            <a:r>
              <a:rPr lang="nl-NL" dirty="0"/>
              <a:t> noteren aspecten van klimaat en gender apart op post-its. Doorheen de bespreking van de getuigenissen worden deze vooraan opgehangen, en worden pijlen getrokken (wat is oorzaak? Gevolg? Zie je nog mogelijke gevolgen, die niet in de getuigenis zijn opgenomen?).  Bespreek zelf </a:t>
            </a:r>
            <a:r>
              <a:rPr lang="nl-NL" b="1" dirty="0"/>
              <a:t>oorzaken en gevolgen, trek pijlen = systeemdenken bevorderen</a:t>
            </a:r>
            <a:endParaRPr lang="nl-NL" dirty="0"/>
          </a:p>
          <a:p>
            <a:pPr marL="158750" lvl="0" indent="0" algn="l" rtl="0">
              <a:lnSpc>
                <a:spcPct val="100000"/>
              </a:lnSpc>
              <a:spcBef>
                <a:spcPts val="0"/>
              </a:spcBef>
              <a:spcAft>
                <a:spcPts val="0"/>
              </a:spcAft>
              <a:buSzPts val="1100"/>
              <a:buNone/>
            </a:pPr>
            <a:endParaRPr lang="nl-NL" b="1" dirty="0"/>
          </a:p>
          <a:p>
            <a:pPr marL="158750" marR="0" lvl="0" indent="0" algn="l" defTabSz="914400" rtl="0" eaLnBrk="1" fontAlgn="auto" latinLnBrk="0" hangingPunct="1">
              <a:lnSpc>
                <a:spcPct val="100000"/>
              </a:lnSpc>
              <a:spcBef>
                <a:spcPts val="0"/>
              </a:spcBef>
              <a:spcAft>
                <a:spcPts val="0"/>
              </a:spcAft>
              <a:buClrTx/>
              <a:buSzPts val="1100"/>
              <a:buFontTx/>
              <a:buNone/>
              <a:tabLst/>
              <a:defRPr/>
            </a:pPr>
            <a:r>
              <a:rPr lang="nl-NL" dirty="0"/>
              <a:t>Vraag de leerlingen een korte samenvatting te geven over de situatie, vervolgens komen ze naar voor met hun schema (post </a:t>
            </a:r>
            <a:r>
              <a:rPr lang="nl-NL" dirty="0" err="1"/>
              <a:t>its</a:t>
            </a:r>
            <a:r>
              <a:rPr lang="nl-NL" dirty="0"/>
              <a:t>) en leggen ze uit aan de andere studenten. Er worden linken gelegd samen met de rest van de klas. </a:t>
            </a:r>
            <a:endParaRPr lang="nl-NL" b="1" dirty="0"/>
          </a:p>
          <a:p>
            <a:pPr marL="158750" lvl="0" indent="0" algn="l" rtl="0">
              <a:lnSpc>
                <a:spcPct val="100000"/>
              </a:lnSpc>
              <a:spcBef>
                <a:spcPts val="0"/>
              </a:spcBef>
              <a:spcAft>
                <a:spcPts val="0"/>
              </a:spcAft>
              <a:buSzPts val="1100"/>
              <a:buNone/>
            </a:pPr>
            <a:endParaRPr lang="nl-NL" b="1" dirty="0"/>
          </a:p>
          <a:p>
            <a:pPr marL="158750" lvl="0" indent="0" algn="l" rtl="0">
              <a:lnSpc>
                <a:spcPct val="100000"/>
              </a:lnSpc>
              <a:spcBef>
                <a:spcPts val="0"/>
              </a:spcBef>
              <a:spcAft>
                <a:spcPts val="0"/>
              </a:spcAft>
              <a:buSzPts val="1100"/>
              <a:buNone/>
            </a:pPr>
            <a:r>
              <a:rPr lang="nl-NL" b="1" dirty="0"/>
              <a:t>Tijdens de bespreking van de getuigenissen is er ook aandacht voor het verhaal. </a:t>
            </a:r>
            <a:r>
              <a:rPr lang="nl-NL" b="0" dirty="0"/>
              <a:t>Alle verhalen zijn echt en daardoor soms ruw en wreed. Aandacht om het verhaal tot bij de leerlingen te brengen (stel je voor dat jij dit tegenkomt…, stel je voor dat je je maandstonden hebt, en je zit een week opgesloten in een sporthal zonder toiletten /douches, mannen en vrouwen door elkaar, …) . Aandacht voor emoties,</a:t>
            </a:r>
            <a:br>
              <a:rPr lang="nl-NL" b="0" dirty="0"/>
            </a:br>
            <a:endParaRPr lang="nl-NL" dirty="0"/>
          </a:p>
        </p:txBody>
      </p:sp>
    </p:spTree>
    <p:extLst>
      <p:ext uri="{BB962C8B-B14F-4D97-AF65-F5344CB8AC3E}">
        <p14:creationId xmlns:p14="http://schemas.microsoft.com/office/powerpoint/2010/main" val="3268334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fr-FR" dirty="0"/>
              <a:t>Met </a:t>
            </a:r>
            <a:r>
              <a:rPr lang="fr-FR" dirty="0" err="1"/>
              <a:t>welke</a:t>
            </a:r>
            <a:r>
              <a:rPr lang="fr-FR" dirty="0"/>
              <a:t> </a:t>
            </a:r>
            <a:r>
              <a:rPr lang="fr-FR" dirty="0" err="1"/>
              <a:t>gebeurtenis</a:t>
            </a:r>
            <a:r>
              <a:rPr lang="fr-FR" dirty="0"/>
              <a:t> kan je </a:t>
            </a:r>
            <a:r>
              <a:rPr lang="fr-FR" dirty="0" err="1"/>
              <a:t>deze</a:t>
            </a:r>
            <a:r>
              <a:rPr lang="fr-FR" dirty="0"/>
              <a:t> </a:t>
            </a:r>
            <a:r>
              <a:rPr lang="fr-FR" dirty="0" err="1"/>
              <a:t>foto’s</a:t>
            </a:r>
            <a:r>
              <a:rPr lang="fr-FR" dirty="0"/>
              <a:t> </a:t>
            </a:r>
            <a:r>
              <a:rPr lang="fr-FR" dirty="0" err="1"/>
              <a:t>verbinden</a:t>
            </a:r>
            <a:r>
              <a:rPr lang="fr-FR" dirty="0"/>
              <a:t>? Wat </a:t>
            </a:r>
            <a:r>
              <a:rPr lang="fr-FR" dirty="0" err="1"/>
              <a:t>is</a:t>
            </a:r>
            <a:r>
              <a:rPr lang="fr-FR" dirty="0"/>
              <a:t> hier </a:t>
            </a:r>
            <a:r>
              <a:rPr lang="fr-FR" dirty="0" err="1"/>
              <a:t>gaande</a:t>
            </a:r>
            <a:r>
              <a:rPr lang="fr-FR" dirty="0"/>
              <a:t>? (</a:t>
            </a:r>
            <a:r>
              <a:rPr lang="fr-FR" dirty="0" err="1"/>
              <a:t>klassikaal</a:t>
            </a:r>
            <a:r>
              <a:rPr lang="fr-FR" dirty="0"/>
              <a:t>)</a:t>
            </a:r>
            <a:endParaRPr dirty="0"/>
          </a:p>
          <a:p>
            <a:pPr marL="158750" lvl="0" indent="0" algn="l" rtl="0">
              <a:lnSpc>
                <a:spcPct val="100000"/>
              </a:lnSpc>
              <a:spcBef>
                <a:spcPts val="0"/>
              </a:spcBef>
              <a:spcAft>
                <a:spcPts val="0"/>
              </a:spcAft>
              <a:buSzPts val="1100"/>
              <a:buNone/>
            </a:pPr>
            <a:r>
              <a:rPr lang="fr-FR" dirty="0" err="1"/>
              <a:t>Wie</a:t>
            </a:r>
            <a:r>
              <a:rPr lang="fr-FR" dirty="0"/>
              <a:t> </a:t>
            </a:r>
            <a:r>
              <a:rPr lang="fr-FR" dirty="0" err="1"/>
              <a:t>herkent</a:t>
            </a:r>
            <a:r>
              <a:rPr lang="fr-FR" dirty="0"/>
              <a:t> </a:t>
            </a:r>
            <a:r>
              <a:rPr lang="fr-FR" dirty="0" err="1"/>
              <a:t>deze</a:t>
            </a:r>
            <a:r>
              <a:rPr lang="fr-FR" dirty="0"/>
              <a:t> </a:t>
            </a:r>
            <a:r>
              <a:rPr lang="fr-FR" dirty="0" err="1"/>
              <a:t>gebeurtenis</a:t>
            </a:r>
            <a:r>
              <a:rPr lang="fr-FR" dirty="0"/>
              <a:t> </a:t>
            </a:r>
            <a:r>
              <a:rPr lang="fr-FR" dirty="0" err="1"/>
              <a:t>vanuit</a:t>
            </a:r>
            <a:r>
              <a:rPr lang="fr-FR" dirty="0"/>
              <a:t> de </a:t>
            </a:r>
            <a:r>
              <a:rPr lang="fr-FR" dirty="0" err="1"/>
              <a:t>getuigenis</a:t>
            </a:r>
            <a:r>
              <a:rPr lang="fr-FR" dirty="0"/>
              <a:t> die </a:t>
            </a:r>
            <a:r>
              <a:rPr lang="fr-FR" dirty="0" err="1"/>
              <a:t>hij</a:t>
            </a:r>
            <a:r>
              <a:rPr lang="fr-FR" dirty="0"/>
              <a:t>/</a:t>
            </a:r>
            <a:r>
              <a:rPr lang="fr-FR" dirty="0" err="1"/>
              <a:t>zij</a:t>
            </a:r>
            <a:r>
              <a:rPr lang="fr-FR" dirty="0"/>
              <a:t> las?</a:t>
            </a:r>
            <a:endParaRPr dirty="0"/>
          </a:p>
          <a:p>
            <a:pPr marL="158750" lvl="0" indent="0" algn="l" rtl="0">
              <a:lnSpc>
                <a:spcPct val="100000"/>
              </a:lnSpc>
              <a:spcBef>
                <a:spcPts val="0"/>
              </a:spcBef>
              <a:spcAft>
                <a:spcPts val="0"/>
              </a:spcAft>
              <a:buSzPts val="1100"/>
              <a:buNone/>
            </a:pPr>
            <a:br>
              <a:rPr lang="fr-FR" dirty="0"/>
            </a:br>
            <a:r>
              <a:rPr lang="fr-FR" dirty="0" err="1"/>
              <a:t>Overstroming</a:t>
            </a:r>
            <a:r>
              <a:rPr lang="fr-FR" dirty="0"/>
              <a:t> Pepinster</a:t>
            </a:r>
            <a:endParaRPr dirty="0"/>
          </a:p>
          <a:p>
            <a:pPr marL="158750" lvl="0" indent="0" algn="l" rtl="0">
              <a:lnSpc>
                <a:spcPct val="100000"/>
              </a:lnSpc>
              <a:spcBef>
                <a:spcPts val="0"/>
              </a:spcBef>
              <a:spcAft>
                <a:spcPts val="0"/>
              </a:spcAft>
              <a:buSzPts val="1100"/>
              <a:buNone/>
            </a:pPr>
            <a:br>
              <a:rPr lang="fr-FR" dirty="0"/>
            </a:br>
            <a:r>
              <a:rPr lang="fr-FR" dirty="0" err="1"/>
              <a:t>Bronnen</a:t>
            </a:r>
            <a:r>
              <a:rPr lang="fr-FR" dirty="0"/>
              <a:t>:</a:t>
            </a:r>
          </a:p>
          <a:p>
            <a:pPr marL="330200" lvl="0" indent="-171450" algn="l" rtl="0">
              <a:lnSpc>
                <a:spcPct val="100000"/>
              </a:lnSpc>
              <a:spcBef>
                <a:spcPts val="0"/>
              </a:spcBef>
              <a:spcAft>
                <a:spcPts val="0"/>
              </a:spcAft>
              <a:buSzPts val="1100"/>
              <a:buFont typeface="Arial" panose="020B0604020202020204" pitchFamily="34" charset="0"/>
              <a:buChar char="•"/>
            </a:pPr>
            <a:r>
              <a:rPr lang="fr-FR" dirty="0"/>
              <a:t>Link: https://www.nieuwsblad.be/cnt/dmf20210730_94014200 (Reuters)</a:t>
            </a:r>
          </a:p>
          <a:p>
            <a:pPr marL="330200" lvl="0" indent="-171450" algn="l" rtl="0">
              <a:lnSpc>
                <a:spcPct val="100000"/>
              </a:lnSpc>
              <a:spcBef>
                <a:spcPts val="0"/>
              </a:spcBef>
              <a:spcAft>
                <a:spcPts val="0"/>
              </a:spcAft>
              <a:buSzPts val="1100"/>
              <a:buFont typeface="Arial" panose="020B0604020202020204" pitchFamily="34" charset="0"/>
              <a:buChar char="•"/>
            </a:pPr>
            <a:r>
              <a:rPr lang="fr-FR" dirty="0"/>
              <a:t>Link: https://www.hln.be/binnenland/overzicht-zij-overleefden-overstromingen-niet-yannick-wilde-dochter-redden-maar-stroming-was-te-sterk~a059f871/  </a:t>
            </a:r>
            <a:endParaRPr dirty="0"/>
          </a:p>
          <a:p>
            <a:pPr marL="457200" lvl="0" indent="-22860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353869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nl-NL" dirty="0"/>
              <a:t>Met welke gebeurtenis kan je deze foto’s verbinden? Wat is hier gaande? (klassikaal)</a:t>
            </a:r>
          </a:p>
          <a:p>
            <a:pPr marL="158750" lvl="0" indent="0" algn="l" rtl="0">
              <a:lnSpc>
                <a:spcPct val="100000"/>
              </a:lnSpc>
              <a:spcBef>
                <a:spcPts val="0"/>
              </a:spcBef>
              <a:spcAft>
                <a:spcPts val="0"/>
              </a:spcAft>
              <a:buSzPts val="1100"/>
              <a:buNone/>
            </a:pPr>
            <a:r>
              <a:rPr lang="nl-NL" dirty="0"/>
              <a:t>Wie herkent deze gebeurtenis vanuit de getuigenis die hij/zij las?</a:t>
            </a:r>
          </a:p>
          <a:p>
            <a:pPr marL="158750" lvl="0" indent="0" algn="l" rtl="0">
              <a:lnSpc>
                <a:spcPct val="100000"/>
              </a:lnSpc>
              <a:spcBef>
                <a:spcPts val="0"/>
              </a:spcBef>
              <a:spcAft>
                <a:spcPts val="0"/>
              </a:spcAft>
              <a:buSzPts val="1100"/>
              <a:buNone/>
            </a:pPr>
            <a:br>
              <a:rPr lang="nl-NL" dirty="0"/>
            </a:br>
            <a:r>
              <a:rPr lang="nl-NL" dirty="0"/>
              <a:t>Overstroming Pepinster</a:t>
            </a:r>
          </a:p>
          <a:p>
            <a:pPr marL="158750" lvl="0" indent="0" algn="l" rtl="0">
              <a:lnSpc>
                <a:spcPct val="100000"/>
              </a:lnSpc>
              <a:spcBef>
                <a:spcPts val="0"/>
              </a:spcBef>
              <a:spcAft>
                <a:spcPts val="0"/>
              </a:spcAft>
              <a:buSzPts val="1100"/>
              <a:buNone/>
            </a:pPr>
            <a:br>
              <a:rPr lang="nl-NL" dirty="0"/>
            </a:br>
            <a:r>
              <a:rPr lang="nl-NL" dirty="0"/>
              <a:t>Bronnen:</a:t>
            </a:r>
          </a:p>
          <a:p>
            <a:pPr marL="330200" lvl="0" indent="-171450" algn="l" rtl="0">
              <a:lnSpc>
                <a:spcPct val="100000"/>
              </a:lnSpc>
              <a:spcBef>
                <a:spcPts val="0"/>
              </a:spcBef>
              <a:spcAft>
                <a:spcPts val="0"/>
              </a:spcAft>
              <a:buSzPts val="1100"/>
              <a:buFont typeface="Arial" panose="020B0604020202020204" pitchFamily="34" charset="0"/>
              <a:buChar char="•"/>
            </a:pPr>
            <a:r>
              <a:rPr lang="nl-NL" dirty="0"/>
              <a:t>Link: https://www.nieuwsblad.be/cnt/dmf20210730_94014200 (Reuters)</a:t>
            </a:r>
          </a:p>
          <a:p>
            <a:pPr marL="330200" lvl="0" indent="-171450" algn="l" rtl="0">
              <a:lnSpc>
                <a:spcPct val="100000"/>
              </a:lnSpc>
              <a:spcBef>
                <a:spcPts val="0"/>
              </a:spcBef>
              <a:spcAft>
                <a:spcPts val="0"/>
              </a:spcAft>
              <a:buSzPts val="1100"/>
              <a:buFont typeface="Arial" panose="020B0604020202020204" pitchFamily="34" charset="0"/>
              <a:buChar char="•"/>
            </a:pPr>
            <a:r>
              <a:rPr lang="nl-NL" dirty="0"/>
              <a:t>Link: https://www.hln.be/binnenland/overzicht-zij-overleefden-overstromingen-niet-yannick-wilde-dochter-redden-maar-stroming-was-te-sterk~a059f871/  </a:t>
            </a:r>
          </a:p>
          <a:p>
            <a:pPr marL="457200" lvl="0" indent="-22860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94965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Foto: Paul Brasseur en </a:t>
            </a:r>
            <a:r>
              <a:rPr lang="en-US" dirty="0" err="1"/>
              <a:t>zijn</a:t>
            </a:r>
            <a:r>
              <a:rPr lang="en-US" dirty="0"/>
              <a:t> vrouw Madeline </a:t>
            </a:r>
            <a:r>
              <a:rPr lang="en-US" dirty="0" err="1"/>
              <a:t>Halleux</a:t>
            </a:r>
            <a:r>
              <a:rPr lang="en-US" dirty="0"/>
              <a:t> </a:t>
            </a:r>
          </a:p>
          <a:p>
            <a:r>
              <a:rPr lang="en-US" dirty="0"/>
              <a:t>Foto: Photo News/Joel </a:t>
            </a:r>
            <a:r>
              <a:rPr lang="en-US" dirty="0" err="1"/>
              <a:t>Hoylaerts</a:t>
            </a:r>
            <a:r>
              <a:rPr lang="en-US" dirty="0"/>
              <a:t> </a:t>
            </a:r>
            <a:endParaRPr lang="en-BE" dirty="0"/>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20</a:t>
            </a:fld>
            <a:endParaRPr lang="nl-BE"/>
          </a:p>
        </p:txBody>
      </p:sp>
    </p:spTree>
    <p:extLst>
      <p:ext uri="{BB962C8B-B14F-4D97-AF65-F5344CB8AC3E}">
        <p14:creationId xmlns:p14="http://schemas.microsoft.com/office/powerpoint/2010/main" val="279103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600"/>
              <a:buFont typeface="Arial"/>
              <a:buNone/>
            </a:pPr>
            <a:r>
              <a:rPr lang="nl-NL" sz="1200" b="1" i="0" u="none" strike="noStrike" cap="none" dirty="0">
                <a:solidFill>
                  <a:schemeClr val="lt1"/>
                </a:solidFill>
                <a:latin typeface="Calibri"/>
                <a:ea typeface="Calibri"/>
                <a:cs typeface="Calibri"/>
                <a:sym typeface="Calibri"/>
              </a:rPr>
              <a:t>Doel</a:t>
            </a:r>
            <a:endParaRPr lang="nl-NL"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nl-NL" sz="1200" b="0" i="0" u="none" strike="noStrike" cap="none" dirty="0">
                <a:solidFill>
                  <a:schemeClr val="lt1"/>
                </a:solidFill>
                <a:latin typeface="Calibri"/>
                <a:ea typeface="Calibri"/>
                <a:cs typeface="Calibri"/>
                <a:sym typeface="Calibri"/>
              </a:rPr>
              <a:t>beginsituatie omtrent kennis van klimaatcrisis, klimaatonrecht en gender nagaan</a:t>
            </a:r>
            <a:endParaRPr lang="nl-NL" dirty="0"/>
          </a:p>
          <a:p>
            <a:pPr marL="285750" marR="0" lvl="0" indent="-285750" algn="l" rtl="0">
              <a:lnSpc>
                <a:spcPct val="100000"/>
              </a:lnSpc>
              <a:spcBef>
                <a:spcPts val="0"/>
              </a:spcBef>
              <a:spcAft>
                <a:spcPts val="0"/>
              </a:spcAft>
              <a:buClr>
                <a:srgbClr val="000000"/>
              </a:buClr>
              <a:buSzPts val="1600"/>
              <a:buFont typeface="Arial"/>
              <a:buChar char="-"/>
            </a:pPr>
            <a:r>
              <a:rPr lang="nl-NL" sz="1200" b="0" i="0" u="none" strike="noStrike" cap="none" dirty="0">
                <a:solidFill>
                  <a:schemeClr val="lt1"/>
                </a:solidFill>
                <a:latin typeface="Calibri"/>
                <a:ea typeface="Calibri"/>
                <a:cs typeface="Calibri"/>
                <a:sym typeface="Calibri"/>
              </a:rPr>
              <a:t>Systeemdenken stimuleren (linken tussen foto en bovenstaande termen)</a:t>
            </a:r>
            <a:endParaRPr lang="nl-NL" sz="1200" b="0" i="0" u="none" strike="noStrike" cap="none" dirty="0">
              <a:solidFill>
                <a:srgbClr val="000000"/>
              </a:solidFill>
              <a:latin typeface="Arial"/>
              <a:ea typeface="Arial"/>
              <a:cs typeface="Arial"/>
              <a:sym typeface="Arial"/>
            </a:endParaRPr>
          </a:p>
          <a:p>
            <a:endParaRPr lang="en-US" dirty="0"/>
          </a:p>
          <a:p>
            <a:r>
              <a:rPr lang="en-US" b="1" dirty="0" err="1"/>
              <a:t>Instructies</a:t>
            </a:r>
            <a:endParaRPr lang="en-US" b="1" dirty="0"/>
          </a:p>
          <a:p>
            <a:pPr marL="158750" lvl="0" indent="0" algn="l" rtl="0">
              <a:lnSpc>
                <a:spcPct val="100000"/>
              </a:lnSpc>
              <a:spcBef>
                <a:spcPts val="0"/>
              </a:spcBef>
              <a:spcAft>
                <a:spcPts val="0"/>
              </a:spcAft>
              <a:buSzPts val="1100"/>
              <a:buNone/>
            </a:pPr>
            <a:r>
              <a:rPr lang="nl-NL" dirty="0"/>
              <a:t>- Laat leerlingen individueel een foto kiezen die ze linken aan gender/klimaat (zie print bijlage)</a:t>
            </a:r>
          </a:p>
          <a:p>
            <a:pPr marL="330200" lvl="0" indent="-171450" algn="l" rtl="0">
              <a:lnSpc>
                <a:spcPct val="100000"/>
              </a:lnSpc>
              <a:spcBef>
                <a:spcPts val="0"/>
              </a:spcBef>
              <a:spcAft>
                <a:spcPts val="0"/>
              </a:spcAft>
              <a:buSzPts val="1100"/>
              <a:buFontTx/>
              <a:buChar char="-"/>
            </a:pPr>
            <a:r>
              <a:rPr lang="nl-NL" dirty="0"/>
              <a:t>Laat de </a:t>
            </a:r>
            <a:r>
              <a:rPr lang="nl-NL" dirty="0" err="1"/>
              <a:t>lln</a:t>
            </a:r>
            <a:r>
              <a:rPr lang="nl-NL" dirty="0"/>
              <a:t> beargumenteren waarom ze deze foto gekozen hebben en wat de foto volgens hen te maken heeft met gender/klimaat/de link tussen beide</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a:t>
            </a:fld>
            <a:endParaRPr lang="nl-BE"/>
          </a:p>
        </p:txBody>
      </p:sp>
    </p:spTree>
    <p:extLst>
      <p:ext uri="{BB962C8B-B14F-4D97-AF65-F5344CB8AC3E}">
        <p14:creationId xmlns:p14="http://schemas.microsoft.com/office/powerpoint/2010/main" val="892710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fr-FR" dirty="0" err="1"/>
              <a:t>Irrigatiesysteem</a:t>
            </a:r>
            <a:r>
              <a:rPr lang="fr-FR" dirty="0"/>
              <a:t> </a:t>
            </a:r>
            <a:r>
              <a:rPr lang="fr-FR" dirty="0" err="1"/>
              <a:t>Kenia</a:t>
            </a:r>
            <a:r>
              <a:rPr lang="fr-FR" dirty="0"/>
              <a:t>: </a:t>
            </a:r>
          </a:p>
          <a:p>
            <a:pPr marL="158750" lvl="0" indent="0" algn="l" rtl="0">
              <a:lnSpc>
                <a:spcPct val="100000"/>
              </a:lnSpc>
              <a:spcBef>
                <a:spcPts val="0"/>
              </a:spcBef>
              <a:spcAft>
                <a:spcPts val="0"/>
              </a:spcAft>
              <a:buSzPts val="1100"/>
              <a:buNone/>
            </a:pPr>
            <a:r>
              <a:rPr lang="fr-FR" dirty="0"/>
              <a:t>Link: https://kenyanwallstreet.com/new-face-of-irrigation-as-authority-seeks-ksh7-5-billion/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21</a:t>
            </a:fld>
            <a:endParaRPr lang="nl-BE"/>
          </a:p>
        </p:txBody>
      </p:sp>
    </p:spTree>
    <p:extLst>
      <p:ext uri="{BB962C8B-B14F-4D97-AF65-F5344CB8AC3E}">
        <p14:creationId xmlns:p14="http://schemas.microsoft.com/office/powerpoint/2010/main" val="56503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Paul, vervolgens komen ze naar voor met hun schema en leggen ze het aan de rest van de klas uit. Er worden linken gelegd samen met de andere leerlingen. </a:t>
            </a:r>
            <a:br>
              <a:rPr lang="en-US" dirty="0"/>
            </a:br>
            <a:br>
              <a:rPr lang="en-US" dirty="0"/>
            </a:br>
            <a:r>
              <a:rPr lang="en-US" dirty="0"/>
              <a:t>Foto: Thomson Reuters Foundation/Caroline Wambui (12 </a:t>
            </a:r>
            <a:r>
              <a:rPr lang="en-US" dirty="0" err="1"/>
              <a:t>oktober</a:t>
            </a:r>
            <a:r>
              <a:rPr lang="en-US" dirty="0"/>
              <a:t> 2019)</a:t>
            </a:r>
            <a:endParaRPr lang="en-BE" dirty="0"/>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22</a:t>
            </a:fld>
            <a:endParaRPr lang="nl-BE"/>
          </a:p>
        </p:txBody>
      </p:sp>
    </p:spTree>
    <p:extLst>
      <p:ext uri="{BB962C8B-B14F-4D97-AF65-F5344CB8AC3E}">
        <p14:creationId xmlns:p14="http://schemas.microsoft.com/office/powerpoint/2010/main" val="4276898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None/>
            </a:pPr>
            <a:r>
              <a:rPr lang="fr-FR" dirty="0">
                <a:latin typeface="Calibri"/>
                <a:ea typeface="Calibri"/>
                <a:cs typeface="Calibri"/>
                <a:sym typeface="Calibri"/>
              </a:rPr>
              <a:t>Link: </a:t>
            </a:r>
            <a:r>
              <a:rPr lang="fr-FR" u="sng" dirty="0">
                <a:solidFill>
                  <a:schemeClr val="hlink"/>
                </a:solidFill>
                <a:hlinkClick r:id="rId3"/>
              </a:rPr>
              <a:t>https://pixabay.com/vectors/bride-and-groom-before-wedding-love-1984047/</a:t>
            </a:r>
            <a:r>
              <a:rPr lang="fr-FR" dirty="0"/>
              <a:t> (</a:t>
            </a:r>
            <a:r>
              <a:rPr lang="fr-FR" dirty="0" err="1"/>
              <a:t>rechtenvrije</a:t>
            </a:r>
            <a:r>
              <a:rPr lang="fr-FR" dirty="0"/>
              <a:t> </a:t>
            </a:r>
            <a:r>
              <a:rPr lang="fr-FR" dirty="0" err="1"/>
              <a:t>foto</a:t>
            </a:r>
            <a:r>
              <a:rPr lang="fr-FR" dirty="0"/>
              <a:t>) </a:t>
            </a:r>
            <a:endParaRPr dirty="0"/>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4"/>
              </a:rPr>
              <a:t>https://www.freepik.com/free-photo/beautiful-african-women-fetching-water-from-outside_15715926.htm#query=dark%20women%20carry%20water&amp;position=21&amp;from_view=search&amp;track=ais</a:t>
            </a:r>
            <a:r>
              <a:rPr lang="fr-FR" dirty="0"/>
              <a:t> (</a:t>
            </a:r>
            <a:r>
              <a:rPr lang="fr-FR" dirty="0" err="1"/>
              <a:t>rechtenvrije</a:t>
            </a:r>
            <a:r>
              <a:rPr lang="fr-FR" dirty="0"/>
              <a:t> </a:t>
            </a:r>
            <a:r>
              <a:rPr lang="fr-FR" dirty="0" err="1"/>
              <a:t>foto</a:t>
            </a:r>
            <a:r>
              <a:rPr lang="fr-FR" dirty="0"/>
              <a:t>) </a:t>
            </a:r>
            <a:br>
              <a:rPr lang="fr-FR" dirty="0"/>
            </a:br>
            <a:endParaRPr dirty="0"/>
          </a:p>
        </p:txBody>
      </p:sp>
    </p:spTree>
    <p:extLst>
      <p:ext uri="{BB962C8B-B14F-4D97-AF65-F5344CB8AC3E}">
        <p14:creationId xmlns:p14="http://schemas.microsoft.com/office/powerpoint/2010/main" val="7500697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a:t>
            </a:r>
            <a:r>
              <a:rPr lang="nl-NL" dirty="0" err="1"/>
              <a:t>Ntonya</a:t>
            </a:r>
            <a:r>
              <a:rPr lang="nl-NL" dirty="0"/>
              <a:t>, vervolgens komen ze naar voor met hun schema en leggen ze het aan de rest van de klas uit. Er worden linken gelegd samen met de andere leerlingen. </a:t>
            </a:r>
            <a:br>
              <a:rPr lang="en-US" dirty="0"/>
            </a:br>
            <a:br>
              <a:rPr lang="en-US" dirty="0"/>
            </a:br>
            <a:r>
              <a:rPr lang="nl-NL" sz="1200" dirty="0">
                <a:latin typeface="Calibri"/>
                <a:ea typeface="Calibri"/>
                <a:cs typeface="Calibri"/>
                <a:sym typeface="Calibri"/>
              </a:rPr>
              <a:t>EXTRA ‘weetje’: hier ontstond de uitdrukking ‘seks voor vis”: vrouwen konden vis krijgen in ruil voor hun lichaam. Een praktijk die in meerdere Afrikaanse landen te vinden is, vooral bij vrouwen in armoede. Een van de gevolgen hiervan is een snelle verspreiding van </a:t>
            </a:r>
            <a:r>
              <a:rPr lang="nl-NL" sz="1200" dirty="0" err="1">
                <a:latin typeface="Calibri"/>
                <a:ea typeface="Calibri"/>
                <a:cs typeface="Calibri"/>
                <a:sym typeface="Calibri"/>
              </a:rPr>
              <a:t>oa</a:t>
            </a:r>
            <a:r>
              <a:rPr lang="nl-NL" sz="1200" dirty="0">
                <a:latin typeface="Calibri"/>
                <a:ea typeface="Calibri"/>
                <a:cs typeface="Calibri"/>
                <a:sym typeface="Calibri"/>
              </a:rPr>
              <a:t> HIV (https://en.wikipedia.org/wiki/Sex_for_fish),</a:t>
            </a:r>
            <a:endParaRPr lang="nl-NL" dirty="0"/>
          </a:p>
          <a:p>
            <a:endParaRPr lang="en-US" dirty="0"/>
          </a:p>
          <a:p>
            <a:r>
              <a:rPr lang="en-US" dirty="0" err="1">
                <a:hlinkClick r:id="rId3"/>
              </a:rPr>
              <a:t>Fot</a:t>
            </a:r>
            <a:r>
              <a:rPr lang="en-US" dirty="0">
                <a:hlinkClick r:id="rId3"/>
              </a:rPr>
              <a:t> en </a:t>
            </a:r>
            <a:r>
              <a:rPr lang="en-US" dirty="0" err="1">
                <a:hlinkClick r:id="rId3"/>
              </a:rPr>
              <a:t>verhaal</a:t>
            </a:r>
            <a:r>
              <a:rPr lang="en-US" dirty="0">
                <a:hlinkClick r:id="rId3"/>
              </a:rPr>
              <a:t>: </a:t>
            </a:r>
            <a:r>
              <a:rPr lang="en-US" dirty="0" err="1">
                <a:hlinkClick r:id="rId3"/>
              </a:rPr>
              <a:t>Ntonya</a:t>
            </a:r>
            <a:r>
              <a:rPr lang="en-US" dirty="0">
                <a:hlinkClick r:id="rId3"/>
              </a:rPr>
              <a:t> Sande – Brides Of The Sun</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24</a:t>
            </a:fld>
            <a:endParaRPr lang="nl-BE"/>
          </a:p>
        </p:txBody>
      </p:sp>
    </p:spTree>
    <p:extLst>
      <p:ext uri="{BB962C8B-B14F-4D97-AF65-F5344CB8AC3E}">
        <p14:creationId xmlns:p14="http://schemas.microsoft.com/office/powerpoint/2010/main" val="3624236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dirty="0"/>
              <a:t>Orkaan Katrina </a:t>
            </a:r>
          </a:p>
          <a:p>
            <a:pPr marL="457200" lvl="0" indent="-298450" algn="l" rtl="0">
              <a:lnSpc>
                <a:spcPct val="100000"/>
              </a:lnSpc>
              <a:spcBef>
                <a:spcPts val="0"/>
              </a:spcBef>
              <a:spcAft>
                <a:spcPts val="0"/>
              </a:spcAft>
              <a:buSzPts val="1100"/>
              <a:buChar char="●"/>
            </a:pPr>
            <a:r>
              <a:rPr lang="nl-NL" dirty="0"/>
              <a:t>Link: https://www.britannica.com/event/Hurricane-Katrina (orkaan vanuit de lucht) </a:t>
            </a:r>
          </a:p>
          <a:p>
            <a:pPr marL="457200" lvl="0" indent="-298450" algn="l" rtl="0">
              <a:lnSpc>
                <a:spcPct val="100000"/>
              </a:lnSpc>
              <a:spcBef>
                <a:spcPts val="0"/>
              </a:spcBef>
              <a:spcAft>
                <a:spcPts val="0"/>
              </a:spcAft>
              <a:buSzPts val="1100"/>
              <a:buChar char="●"/>
            </a:pPr>
            <a:r>
              <a:rPr lang="nl-NL" dirty="0"/>
              <a:t>Link: https://edition.cnn.com/2020/08/29/us/gallery/hurricane-katrina/index.html (overige 2 foto’s)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25</a:t>
            </a:fld>
            <a:endParaRPr lang="nl-BE"/>
          </a:p>
        </p:txBody>
      </p:sp>
    </p:spTree>
    <p:extLst>
      <p:ext uri="{BB962C8B-B14F-4D97-AF65-F5344CB8AC3E}">
        <p14:creationId xmlns:p14="http://schemas.microsoft.com/office/powerpoint/2010/main" val="569437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a:t>
            </a:r>
            <a:r>
              <a:rPr lang="nl-NL" dirty="0" err="1"/>
              <a:t>Charmaine</a:t>
            </a:r>
            <a:r>
              <a:rPr lang="nl-NL" dirty="0"/>
              <a:t>, vervolgens komen ze naar voor met hun schema en leggen ze het aan de rest van de klas uit. Er worden linken gelegd samen met de andere leerlingen. </a:t>
            </a:r>
            <a:br>
              <a:rPr lang="en-US" dirty="0"/>
            </a:br>
            <a:br>
              <a:rPr lang="en-US" dirty="0"/>
            </a:br>
            <a:r>
              <a:rPr lang="en-US" dirty="0"/>
              <a:t>Foto: www.nola.com</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28</a:t>
            </a:fld>
            <a:endParaRPr lang="nl-BE"/>
          </a:p>
        </p:txBody>
      </p:sp>
    </p:spTree>
    <p:extLst>
      <p:ext uri="{BB962C8B-B14F-4D97-AF65-F5344CB8AC3E}">
        <p14:creationId xmlns:p14="http://schemas.microsoft.com/office/powerpoint/2010/main" val="4050345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None/>
            </a:pPr>
            <a:r>
              <a:rPr lang="fr-FR" dirty="0">
                <a:latin typeface="Calibri"/>
                <a:ea typeface="Calibri"/>
                <a:cs typeface="Calibri"/>
                <a:sym typeface="Calibri"/>
              </a:rPr>
              <a:t>Link: </a:t>
            </a:r>
            <a:r>
              <a:rPr lang="fr-FR" u="sng" dirty="0">
                <a:solidFill>
                  <a:schemeClr val="hlink"/>
                </a:solidFill>
                <a:hlinkClick r:id="rId3"/>
              </a:rPr>
              <a:t>https://blogs.uoregon.edu/thegreenbeltmovement/goals-of-the-green-belt-movement/</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4"/>
              </a:rPr>
              <a:t>https://www.nbcnews.com/id/wbna6691499</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5"/>
              </a:rPr>
              <a:t>https://www.greenbeltmovement.org/get-involved/visit-gbm</a:t>
            </a:r>
            <a:r>
              <a:rPr lang="fr-FR" dirty="0"/>
              <a:t>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29</a:t>
            </a:fld>
            <a:endParaRPr lang="nl-BE"/>
          </a:p>
        </p:txBody>
      </p:sp>
    </p:spTree>
    <p:extLst>
      <p:ext uri="{BB962C8B-B14F-4D97-AF65-F5344CB8AC3E}">
        <p14:creationId xmlns:p14="http://schemas.microsoft.com/office/powerpoint/2010/main" val="3876410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None/>
            </a:pPr>
            <a:r>
              <a:rPr lang="fr-FR" dirty="0">
                <a:latin typeface="Calibri"/>
                <a:ea typeface="Calibri"/>
                <a:cs typeface="Calibri"/>
                <a:sym typeface="Calibri"/>
              </a:rPr>
              <a:t>Link: </a:t>
            </a:r>
            <a:r>
              <a:rPr lang="fr-FR" u="sng" dirty="0">
                <a:solidFill>
                  <a:schemeClr val="hlink"/>
                </a:solidFill>
                <a:hlinkClick r:id="rId3"/>
              </a:rPr>
              <a:t>https://blogs.uoregon.edu/thegreenbeltmovement/goals-of-the-green-belt-movement/</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4"/>
              </a:rPr>
              <a:t>https://www.nbcnews.com/id/wbna6691499</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5"/>
              </a:rPr>
              <a:t>https://www.greenbeltmovement.org/get-involved/visit-gbm</a:t>
            </a:r>
            <a:r>
              <a:rPr lang="fr-FR" dirty="0"/>
              <a:t>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30</a:t>
            </a:fld>
            <a:endParaRPr lang="nl-BE"/>
          </a:p>
        </p:txBody>
      </p:sp>
    </p:spTree>
    <p:extLst>
      <p:ext uri="{BB962C8B-B14F-4D97-AF65-F5344CB8AC3E}">
        <p14:creationId xmlns:p14="http://schemas.microsoft.com/office/powerpoint/2010/main" val="39688239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None/>
            </a:pPr>
            <a:r>
              <a:rPr lang="fr-FR" dirty="0">
                <a:latin typeface="Calibri"/>
                <a:ea typeface="Calibri"/>
                <a:cs typeface="Calibri"/>
                <a:sym typeface="Calibri"/>
              </a:rPr>
              <a:t>Link: </a:t>
            </a:r>
            <a:r>
              <a:rPr lang="fr-FR" u="sng" dirty="0">
                <a:solidFill>
                  <a:schemeClr val="hlink"/>
                </a:solidFill>
                <a:hlinkClick r:id="rId3"/>
              </a:rPr>
              <a:t>https://blogs.uoregon.edu/thegreenbeltmovement/goals-of-the-green-belt-movement/</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4"/>
              </a:rPr>
              <a:t>https://www.nbcnews.com/id/wbna6691499</a:t>
            </a:r>
            <a:r>
              <a:rPr lang="fr-FR" dirty="0"/>
              <a:t> </a:t>
            </a:r>
          </a:p>
          <a:p>
            <a:pPr marL="457200" lvl="0" indent="-298450" algn="l" rtl="0">
              <a:lnSpc>
                <a:spcPct val="100000"/>
              </a:lnSpc>
              <a:spcBef>
                <a:spcPts val="0"/>
              </a:spcBef>
              <a:spcAft>
                <a:spcPts val="0"/>
              </a:spcAft>
              <a:buSzPts val="1100"/>
              <a:buNone/>
            </a:pPr>
            <a:r>
              <a:rPr lang="fr-FR" dirty="0"/>
              <a:t>Link: </a:t>
            </a:r>
            <a:r>
              <a:rPr lang="fr-FR" u="sng" dirty="0">
                <a:solidFill>
                  <a:schemeClr val="hlink"/>
                </a:solidFill>
                <a:hlinkClick r:id="rId5"/>
              </a:rPr>
              <a:t>https://www.greenbeltmovement.org/get-involved/visit-gbm</a:t>
            </a:r>
            <a:r>
              <a:rPr lang="fr-FR" dirty="0"/>
              <a:t>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31</a:t>
            </a:fld>
            <a:endParaRPr lang="nl-BE"/>
          </a:p>
        </p:txBody>
      </p:sp>
    </p:spTree>
    <p:extLst>
      <p:ext uri="{BB962C8B-B14F-4D97-AF65-F5344CB8AC3E}">
        <p14:creationId xmlns:p14="http://schemas.microsoft.com/office/powerpoint/2010/main" val="35740763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a:t>
            </a:r>
            <a:r>
              <a:rPr lang="nl-NL" dirty="0" err="1"/>
              <a:t>Wangari</a:t>
            </a:r>
            <a:r>
              <a:rPr lang="nl-NL" dirty="0"/>
              <a:t> </a:t>
            </a:r>
            <a:r>
              <a:rPr lang="nl-NL" dirty="0" err="1"/>
              <a:t>Maathai</a:t>
            </a:r>
            <a:r>
              <a:rPr lang="nl-NL" dirty="0"/>
              <a:t>,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Foto: </a:t>
            </a:r>
            <a:r>
              <a:rPr lang="en-US" dirty="0">
                <a:hlinkClick r:id="rId3"/>
              </a:rPr>
              <a:t>Reflecting on the Life of Wangari Maathai — Minnesota Women's Woodland Network (mnwwn.org)</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32</a:t>
            </a:fld>
            <a:endParaRPr lang="nl-BE"/>
          </a:p>
        </p:txBody>
      </p:sp>
    </p:spTree>
    <p:extLst>
      <p:ext uri="{BB962C8B-B14F-4D97-AF65-F5344CB8AC3E}">
        <p14:creationId xmlns:p14="http://schemas.microsoft.com/office/powerpoint/2010/main" val="2731871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latin typeface="Libre Baskerville"/>
                <a:ea typeface="Libre Baskerville"/>
                <a:cs typeface="Libre Baskerville"/>
                <a:sym typeface="Libre Baskerville"/>
              </a:rPr>
              <a:t>Op basis van fotospel: </a:t>
            </a:r>
            <a:r>
              <a:rPr lang="nl-NL" dirty="0" err="1"/>
              <a:t>Lln</a:t>
            </a:r>
            <a:r>
              <a:rPr lang="nl-NL" dirty="0"/>
              <a:t> laten definiëren (wat is gender, genderongelijkheid, klimaatcrisis, klimaatonrecht) + bijstellen</a:t>
            </a:r>
            <a:br>
              <a:rPr lang="nl-NL" dirty="0"/>
            </a:br>
            <a:br>
              <a:rPr lang="nl-NL" dirty="0"/>
            </a:br>
            <a:r>
              <a:rPr lang="nl-NL" dirty="0"/>
              <a:t>Doel: begrippen verduidelijken, </a:t>
            </a:r>
            <a:r>
              <a:rPr lang="nl-NL" dirty="0" err="1"/>
              <a:t>misconcpties</a:t>
            </a:r>
            <a:r>
              <a:rPr lang="nl-NL" dirty="0"/>
              <a:t> wegwerken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a:t>
            </a:fld>
            <a:endParaRPr lang="nl-BE"/>
          </a:p>
        </p:txBody>
      </p:sp>
    </p:spTree>
    <p:extLst>
      <p:ext uri="{BB962C8B-B14F-4D97-AF65-F5344CB8AC3E}">
        <p14:creationId xmlns:p14="http://schemas.microsoft.com/office/powerpoint/2010/main" val="25070038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fr-FR" dirty="0"/>
              <a:t>Tsunami </a:t>
            </a:r>
            <a:r>
              <a:rPr lang="fr-FR" dirty="0" err="1"/>
              <a:t>Indische</a:t>
            </a:r>
            <a:r>
              <a:rPr lang="fr-FR" dirty="0"/>
              <a:t> </a:t>
            </a:r>
            <a:r>
              <a:rPr lang="fr-FR" dirty="0" err="1"/>
              <a:t>Oceaan</a:t>
            </a:r>
            <a:endParaRPr lang="fr-FR" dirty="0"/>
          </a:p>
          <a:p>
            <a:pPr marL="457200" lvl="0" indent="-298450" algn="l" rtl="0">
              <a:lnSpc>
                <a:spcPct val="100000"/>
              </a:lnSpc>
              <a:spcBef>
                <a:spcPts val="0"/>
              </a:spcBef>
              <a:spcAft>
                <a:spcPts val="0"/>
              </a:spcAft>
              <a:buSzPts val="1100"/>
              <a:buChar char="●"/>
            </a:pPr>
            <a:r>
              <a:rPr lang="fr-FR" dirty="0"/>
              <a:t>Link: https://www.theatlantic.com/photo/2014/12/ten-years-since-the-2004-indian-ocean-tsunami/100878/ </a:t>
            </a:r>
          </a:p>
          <a:p>
            <a:pPr marL="457200" lvl="0" indent="-298450" algn="l" rtl="0">
              <a:lnSpc>
                <a:spcPct val="100000"/>
              </a:lnSpc>
              <a:spcBef>
                <a:spcPts val="0"/>
              </a:spcBef>
              <a:spcAft>
                <a:spcPts val="0"/>
              </a:spcAft>
              <a:buSzPts val="1100"/>
              <a:buChar char="●"/>
            </a:pPr>
            <a:r>
              <a:rPr lang="fr-FR" dirty="0"/>
              <a:t>Link: https://www.history.com/news/deadliest-tsunami-2004-indian-ocean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33</a:t>
            </a:fld>
            <a:endParaRPr lang="nl-BE"/>
          </a:p>
        </p:txBody>
      </p:sp>
    </p:spTree>
    <p:extLst>
      <p:ext uri="{BB962C8B-B14F-4D97-AF65-F5344CB8AC3E}">
        <p14:creationId xmlns:p14="http://schemas.microsoft.com/office/powerpoint/2010/main" val="34513070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fr-FR" dirty="0"/>
              <a:t>Tsunami </a:t>
            </a:r>
            <a:r>
              <a:rPr lang="fr-FR" dirty="0" err="1"/>
              <a:t>Indische</a:t>
            </a:r>
            <a:r>
              <a:rPr lang="fr-FR" dirty="0"/>
              <a:t> </a:t>
            </a:r>
            <a:r>
              <a:rPr lang="fr-FR" dirty="0" err="1"/>
              <a:t>Oceaan</a:t>
            </a:r>
            <a:endParaRPr lang="fr-FR" dirty="0"/>
          </a:p>
          <a:p>
            <a:pPr marL="457200" lvl="0" indent="-298450" algn="l" rtl="0">
              <a:lnSpc>
                <a:spcPct val="100000"/>
              </a:lnSpc>
              <a:spcBef>
                <a:spcPts val="0"/>
              </a:spcBef>
              <a:spcAft>
                <a:spcPts val="0"/>
              </a:spcAft>
              <a:buSzPts val="1100"/>
              <a:buChar char="●"/>
            </a:pPr>
            <a:r>
              <a:rPr lang="fr-FR" dirty="0"/>
              <a:t>Link: https://www.theatlantic.com/photo/2014/12/ten-years-since-the-2004-indian-ocean-tsunami/100878/ </a:t>
            </a:r>
          </a:p>
          <a:p>
            <a:pPr marL="457200" lvl="0" indent="-298450" algn="l" rtl="0">
              <a:lnSpc>
                <a:spcPct val="100000"/>
              </a:lnSpc>
              <a:spcBef>
                <a:spcPts val="0"/>
              </a:spcBef>
              <a:spcAft>
                <a:spcPts val="0"/>
              </a:spcAft>
              <a:buSzPts val="1100"/>
              <a:buChar char="●"/>
            </a:pPr>
            <a:r>
              <a:rPr lang="fr-FR" dirty="0"/>
              <a:t>Link: https://www.history.com/news/deadliest-tsunami-2004-indian-ocean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34</a:t>
            </a:fld>
            <a:endParaRPr lang="nl-BE"/>
          </a:p>
        </p:txBody>
      </p:sp>
    </p:spTree>
    <p:extLst>
      <p:ext uri="{BB962C8B-B14F-4D97-AF65-F5344CB8AC3E}">
        <p14:creationId xmlns:p14="http://schemas.microsoft.com/office/powerpoint/2010/main" val="29189799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a:t>
            </a:r>
            <a:r>
              <a:rPr lang="nl-NL" dirty="0" err="1"/>
              <a:t>Aravani</a:t>
            </a:r>
            <a:r>
              <a:rPr lang="nl-NL" dirty="0"/>
              <a:t>-gemeenschap,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Foto: </a:t>
            </a:r>
            <a:r>
              <a:rPr lang="en-US" dirty="0">
                <a:hlinkClick r:id="rId3"/>
              </a:rPr>
              <a:t>Historicity of transgenders in India and the progressive </a:t>
            </a:r>
            <a:r>
              <a:rPr lang="en-US" dirty="0" err="1">
                <a:hlinkClick r:id="rId3"/>
              </a:rPr>
              <a:t>Aravani</a:t>
            </a:r>
            <a:r>
              <a:rPr lang="en-US" dirty="0">
                <a:hlinkClick r:id="rId3"/>
              </a:rPr>
              <a:t> community of Tamil Nadu | by KP | Medium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35</a:t>
            </a:fld>
            <a:endParaRPr lang="nl-BE"/>
          </a:p>
        </p:txBody>
      </p:sp>
    </p:spTree>
    <p:extLst>
      <p:ext uri="{BB962C8B-B14F-4D97-AF65-F5344CB8AC3E}">
        <p14:creationId xmlns:p14="http://schemas.microsoft.com/office/powerpoint/2010/main" val="3889817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Maria,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38</a:t>
            </a:fld>
            <a:endParaRPr lang="nl-BE"/>
          </a:p>
        </p:txBody>
      </p:sp>
    </p:spTree>
    <p:extLst>
      <p:ext uri="{BB962C8B-B14F-4D97-AF65-F5344CB8AC3E}">
        <p14:creationId xmlns:p14="http://schemas.microsoft.com/office/powerpoint/2010/main" val="2388742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Char char="●"/>
            </a:pPr>
            <a:r>
              <a:rPr lang="nl-NL" dirty="0"/>
              <a:t>Link: https://stock.adobe.com/be_en/search?filters%5Bcontent_type%3Aphoto%5D=1&amp;filters%5Bcontent_type%3Aillustration%5D=1&amp;filters%5Bcontent_type%3Azip_vector%5D=1&amp;filters%5Bcontent_type%3Avideo%5D=1&amp;filters%5Bcontent_type%3Atemplate%5D=1&amp;filters%5Bcontent_type%3A3d%5D=1&amp;filters%5Bcontent_type%3Aimage%5D=1&amp;filters%5Bcontent_type%3Aaudio%5D=0&amp;filters%5Binclude_stock_enterprise%5D=0&amp;filters%5Bis_editorial%5D=0&amp;filters%5Bfree_collection%5D=0&amp;k=earthquake+haiti&amp;order=relevance&amp;safe_search=1&amp;limit=100&amp;search_page=1&amp;search_type=usertyped&amp;acp=&amp;aco=earthquake+haiti&amp;get_facets=0&amp;asset_id=29116007 (</a:t>
            </a:r>
            <a:r>
              <a:rPr lang="nl-NL" dirty="0" err="1"/>
              <a:t>rechtenvrije</a:t>
            </a:r>
            <a:r>
              <a:rPr lang="nl-NL" dirty="0"/>
              <a:t> foto) </a:t>
            </a:r>
          </a:p>
          <a:p>
            <a:pPr marL="457200" lvl="0" indent="-298450" algn="l" rtl="0">
              <a:lnSpc>
                <a:spcPct val="100000"/>
              </a:lnSpc>
              <a:spcBef>
                <a:spcPts val="0"/>
              </a:spcBef>
              <a:spcAft>
                <a:spcPts val="0"/>
              </a:spcAft>
              <a:buSzPts val="1100"/>
              <a:buChar char="●"/>
            </a:pPr>
            <a:r>
              <a:rPr lang="nl-NL" dirty="0"/>
              <a:t>Link: https://www.reuters.com/news/picture/haiti-earthquake-refugees-trade-golf-cou-idUSBREA0U1XA20140131 (reuters)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39</a:t>
            </a:fld>
            <a:endParaRPr lang="nl-BE"/>
          </a:p>
        </p:txBody>
      </p:sp>
    </p:spTree>
    <p:extLst>
      <p:ext uri="{BB962C8B-B14F-4D97-AF65-F5344CB8AC3E}">
        <p14:creationId xmlns:p14="http://schemas.microsoft.com/office/powerpoint/2010/main" val="1064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Char char="●"/>
            </a:pPr>
            <a:r>
              <a:rPr lang="nl-NL" dirty="0"/>
              <a:t>Link: https://stock.adobe.com/be_en/search?filters%5Bcontent_type%3Aphoto%5D=1&amp;filters%5Bcontent_type%3Aillustration%5D=1&amp;filters%5Bcontent_type%3Azip_vector%5D=1&amp;filters%5Bcontent_type%3Avideo%5D=1&amp;filters%5Bcontent_type%3Atemplate%5D=1&amp;filters%5Bcontent_type%3A3d%5D=1&amp;filters%5Bcontent_type%3Aimage%5D=1&amp;filters%5Bcontent_type%3Aaudio%5D=0&amp;filters%5Binclude_stock_enterprise%5D=0&amp;filters%5Bis_editorial%5D=0&amp;filters%5Bfree_collection%5D=0&amp;k=earthquake+haiti&amp;order=relevance&amp;safe_search=1&amp;limit=100&amp;search_page=1&amp;search_type=usertyped&amp;acp=&amp;aco=earthquake+haiti&amp;get_facets=0&amp;asset_id=29116007 (</a:t>
            </a:r>
            <a:r>
              <a:rPr lang="nl-NL" dirty="0" err="1"/>
              <a:t>rechtenvrije</a:t>
            </a:r>
            <a:r>
              <a:rPr lang="nl-NL" dirty="0"/>
              <a:t> foto) </a:t>
            </a:r>
          </a:p>
          <a:p>
            <a:pPr marL="457200" lvl="0" indent="-298450" algn="l" rtl="0">
              <a:lnSpc>
                <a:spcPct val="100000"/>
              </a:lnSpc>
              <a:spcBef>
                <a:spcPts val="0"/>
              </a:spcBef>
              <a:spcAft>
                <a:spcPts val="0"/>
              </a:spcAft>
              <a:buSzPts val="1100"/>
              <a:buChar char="●"/>
            </a:pPr>
            <a:r>
              <a:rPr lang="nl-NL" dirty="0"/>
              <a:t>Link: https://www.reuters.com/news/picture/haiti-earthquake-refugees-trade-golf-cou-idUSBREA0U1XA20140131 (reuters)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40</a:t>
            </a:fld>
            <a:endParaRPr lang="nl-BE"/>
          </a:p>
        </p:txBody>
      </p:sp>
    </p:spTree>
    <p:extLst>
      <p:ext uri="{BB962C8B-B14F-4D97-AF65-F5344CB8AC3E}">
        <p14:creationId xmlns:p14="http://schemas.microsoft.com/office/powerpoint/2010/main" val="19682514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LGBTQ in </a:t>
            </a:r>
            <a:r>
              <a:rPr lang="nl-NL" dirty="0" err="1"/>
              <a:t>Haiti</a:t>
            </a:r>
            <a:r>
              <a:rPr lang="nl-NL" dirty="0"/>
              <a:t>,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41</a:t>
            </a:fld>
            <a:endParaRPr lang="nl-BE"/>
          </a:p>
        </p:txBody>
      </p:sp>
    </p:spTree>
    <p:extLst>
      <p:ext uri="{BB962C8B-B14F-4D97-AF65-F5344CB8AC3E}">
        <p14:creationId xmlns:p14="http://schemas.microsoft.com/office/powerpoint/2010/main" val="34574803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Char char="●"/>
            </a:pPr>
            <a:r>
              <a:rPr lang="fr-FR" dirty="0" err="1"/>
              <a:t>Overstroming</a:t>
            </a:r>
            <a:r>
              <a:rPr lang="fr-FR" dirty="0"/>
              <a:t> Pakistan 2022</a:t>
            </a:r>
          </a:p>
          <a:p>
            <a:pPr marL="457200" lvl="0" indent="-298450" algn="l" rtl="0">
              <a:lnSpc>
                <a:spcPct val="100000"/>
              </a:lnSpc>
              <a:spcBef>
                <a:spcPts val="0"/>
              </a:spcBef>
              <a:spcAft>
                <a:spcPts val="0"/>
              </a:spcAft>
              <a:buSzPts val="1100"/>
              <a:buChar char="●"/>
            </a:pPr>
            <a:r>
              <a:rPr lang="fr-FR" dirty="0"/>
              <a:t>Link: https://www.reuters.com/graphics/PAKISTAN-WEATHER/FLOODS/akpezbzxgvr/ (</a:t>
            </a:r>
            <a:r>
              <a:rPr lang="fr-FR" dirty="0" err="1"/>
              <a:t>reuters</a:t>
            </a:r>
            <a:r>
              <a:rPr lang="fr-FR" dirty="0"/>
              <a:t>) </a:t>
            </a:r>
          </a:p>
          <a:p>
            <a:pPr marL="457200" lvl="0" indent="-298450" algn="l" rtl="0">
              <a:lnSpc>
                <a:spcPct val="100000"/>
              </a:lnSpc>
              <a:spcBef>
                <a:spcPts val="0"/>
              </a:spcBef>
              <a:spcAft>
                <a:spcPts val="0"/>
              </a:spcAft>
              <a:buSzPts val="1100"/>
              <a:buChar char="●"/>
            </a:pPr>
            <a:r>
              <a:rPr lang="fr-FR" dirty="0"/>
              <a:t>https://www.reuters.com/world/asia-pacific/pakistan-floods-have-affected-over-30-million-people-climate-change-minister-2022-08-25</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42</a:t>
            </a:fld>
            <a:endParaRPr lang="nl-BE"/>
          </a:p>
        </p:txBody>
      </p:sp>
    </p:spTree>
    <p:extLst>
      <p:ext uri="{BB962C8B-B14F-4D97-AF65-F5344CB8AC3E}">
        <p14:creationId xmlns:p14="http://schemas.microsoft.com/office/powerpoint/2010/main" val="31374868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Char char="●"/>
            </a:pPr>
            <a:r>
              <a:rPr lang="fr-FR" dirty="0" err="1"/>
              <a:t>Overstroming</a:t>
            </a:r>
            <a:r>
              <a:rPr lang="fr-FR" dirty="0"/>
              <a:t> Pakistan 2022</a:t>
            </a:r>
          </a:p>
          <a:p>
            <a:pPr marL="457200" lvl="0" indent="-298450" algn="l" rtl="0">
              <a:lnSpc>
                <a:spcPct val="100000"/>
              </a:lnSpc>
              <a:spcBef>
                <a:spcPts val="0"/>
              </a:spcBef>
              <a:spcAft>
                <a:spcPts val="0"/>
              </a:spcAft>
              <a:buSzPts val="1100"/>
              <a:buChar char="●"/>
            </a:pPr>
            <a:r>
              <a:rPr lang="fr-FR" dirty="0"/>
              <a:t>Link: https://www.reuters.com/graphics/PAKISTAN-WEATHER/FLOODS/akpezbzxgvr/ (</a:t>
            </a:r>
            <a:r>
              <a:rPr lang="fr-FR" dirty="0" err="1"/>
              <a:t>reuters</a:t>
            </a:r>
            <a:r>
              <a:rPr lang="fr-FR" dirty="0"/>
              <a:t>) </a:t>
            </a:r>
          </a:p>
          <a:p>
            <a:pPr marL="457200" lvl="0" indent="-298450" algn="l" rtl="0">
              <a:lnSpc>
                <a:spcPct val="100000"/>
              </a:lnSpc>
              <a:spcBef>
                <a:spcPts val="0"/>
              </a:spcBef>
              <a:spcAft>
                <a:spcPts val="0"/>
              </a:spcAft>
              <a:buSzPts val="1100"/>
              <a:buChar char="●"/>
            </a:pPr>
            <a:r>
              <a:rPr lang="fr-FR" dirty="0"/>
              <a:t>https://www.reuters.com/world/asia-pacific/pakistan-floods-have-affected-over-30-million-people-climate-change-minister-2022-08-25</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43</a:t>
            </a:fld>
            <a:endParaRPr lang="nl-BE"/>
          </a:p>
        </p:txBody>
      </p:sp>
    </p:spTree>
    <p:extLst>
      <p:ext uri="{BB962C8B-B14F-4D97-AF65-F5344CB8AC3E}">
        <p14:creationId xmlns:p14="http://schemas.microsoft.com/office/powerpoint/2010/main" val="35800805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Fatima Bibi,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44</a:t>
            </a:fld>
            <a:endParaRPr lang="nl-BE"/>
          </a:p>
        </p:txBody>
      </p:sp>
    </p:spTree>
    <p:extLst>
      <p:ext uri="{BB962C8B-B14F-4D97-AF65-F5344CB8AC3E}">
        <p14:creationId xmlns:p14="http://schemas.microsoft.com/office/powerpoint/2010/main" val="2443446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sz="1200" b="1" dirty="0">
                <a:latin typeface="Libre Baskerville"/>
                <a:ea typeface="Libre Baskerville"/>
                <a:cs typeface="Libre Baskerville"/>
                <a:sym typeface="Libre Baskerville"/>
              </a:rPr>
              <a:t>KLIMAATCRISIS = </a:t>
            </a:r>
            <a:r>
              <a:rPr lang="nl-NL" sz="1200" dirty="0">
                <a:latin typeface="Libre Baskerville"/>
                <a:ea typeface="Libre Baskerville"/>
                <a:cs typeface="Libre Baskerville"/>
                <a:sym typeface="Libre Baskerville"/>
              </a:rPr>
              <a:t>Wijzigingen in het klimaat door menselijke activiteit. </a:t>
            </a:r>
            <a:endParaRPr lang="nl-NL" sz="1200" dirty="0">
              <a:latin typeface="+mn-lt"/>
              <a:ea typeface="+mn-ea"/>
              <a:cs typeface="+mn-cs"/>
              <a:sym typeface="Libre Baskerville"/>
            </a:endParaRPr>
          </a:p>
          <a:p>
            <a:pPr marL="158750" lvl="0" indent="0" algn="l" rtl="0">
              <a:lnSpc>
                <a:spcPct val="100000"/>
              </a:lnSpc>
              <a:spcBef>
                <a:spcPts val="0"/>
              </a:spcBef>
              <a:spcAft>
                <a:spcPts val="0"/>
              </a:spcAft>
              <a:buSzPts val="1100"/>
              <a:buNone/>
            </a:pPr>
            <a:endParaRPr lang="nl-NL" sz="1200" dirty="0">
              <a:latin typeface="+mn-lt"/>
              <a:ea typeface="+mn-ea"/>
              <a:cs typeface="+mn-cs"/>
              <a:sym typeface="Libre Baskerville"/>
            </a:endParaRPr>
          </a:p>
          <a:p>
            <a:pPr marL="330200" lvl="0" indent="-171450" algn="l" rtl="0">
              <a:lnSpc>
                <a:spcPct val="100000"/>
              </a:lnSpc>
              <a:spcBef>
                <a:spcPts val="0"/>
              </a:spcBef>
              <a:spcAft>
                <a:spcPts val="0"/>
              </a:spcAft>
              <a:buSzPts val="1100"/>
              <a:buFont typeface="Arial" panose="020B0604020202020204" pitchFamily="34" charset="0"/>
              <a:buChar char="•"/>
            </a:pPr>
            <a:r>
              <a:rPr lang="nl-NL" sz="1200" dirty="0">
                <a:latin typeface="Libre Baskerville"/>
                <a:ea typeface="Libre Baskerville"/>
                <a:cs typeface="Libre Baskerville"/>
                <a:sym typeface="Libre Baskerville"/>
              </a:rPr>
              <a:t>Oorzaak? </a:t>
            </a:r>
            <a:r>
              <a:rPr lang="nl-NL" sz="1200" dirty="0" err="1">
                <a:latin typeface="Libre Baskerville"/>
                <a:ea typeface="Libre Baskerville"/>
                <a:cs typeface="Libre Baskerville"/>
                <a:sym typeface="Libre Baskerville"/>
              </a:rPr>
              <a:t>Vnl</a:t>
            </a:r>
            <a:r>
              <a:rPr lang="nl-NL" sz="1200" dirty="0">
                <a:latin typeface="Libre Baskerville"/>
                <a:ea typeface="Libre Baskerville"/>
                <a:cs typeface="Libre Baskerville"/>
                <a:sym typeface="Libre Baskerville"/>
              </a:rPr>
              <a:t> verbranding van fossiele brandstoffen -&gt; broeikaseffect</a:t>
            </a:r>
            <a:endParaRPr lang="nl-NL" sz="1200" dirty="0">
              <a:latin typeface="+mn-lt"/>
              <a:ea typeface="+mn-ea"/>
              <a:cs typeface="+mn-cs"/>
              <a:sym typeface="Libre Baskerville"/>
            </a:endParaRPr>
          </a:p>
          <a:p>
            <a:pPr marL="330200" lvl="0" indent="-171450" algn="l" rtl="0">
              <a:lnSpc>
                <a:spcPct val="100000"/>
              </a:lnSpc>
              <a:spcBef>
                <a:spcPts val="0"/>
              </a:spcBef>
              <a:spcAft>
                <a:spcPts val="0"/>
              </a:spcAft>
              <a:buSzPts val="1100"/>
              <a:buFont typeface="Arial" panose="020B0604020202020204" pitchFamily="34" charset="0"/>
              <a:buChar char="•"/>
            </a:pPr>
            <a:r>
              <a:rPr lang="nl-NL" sz="1200" dirty="0">
                <a:latin typeface="Libre Baskerville"/>
                <a:ea typeface="Libre Baskerville"/>
                <a:cs typeface="Libre Baskerville"/>
                <a:sym typeface="Libre Baskerville"/>
              </a:rPr>
              <a:t>Gevolgen? vergaande ecologische impact, negatief effect op de menselijke gezondheid, honger, gedwongen migratie, gewapende conflicten, ….</a:t>
            </a:r>
            <a:r>
              <a:rPr lang="nl-NL" dirty="0">
                <a:latin typeface="Libre Baskerville"/>
                <a:ea typeface="Libre Baskerville"/>
                <a:cs typeface="Libre Baskerville"/>
                <a:sym typeface="Libre Baskerville"/>
              </a:rPr>
              <a:t> </a:t>
            </a:r>
            <a:br>
              <a:rPr lang="nl-NL" dirty="0">
                <a:latin typeface="Libre Baskerville"/>
                <a:ea typeface="Libre Baskerville"/>
                <a:cs typeface="Libre Baskerville"/>
                <a:sym typeface="Libre Baskerville"/>
              </a:rPr>
            </a:br>
            <a:r>
              <a:rPr lang="nl-NL" dirty="0">
                <a:latin typeface="Libre Baskerville"/>
                <a:ea typeface="Libre Baskerville"/>
                <a:cs typeface="Libre Baskerville"/>
                <a:sym typeface="Libre Baskerville"/>
              </a:rPr>
              <a:t> </a:t>
            </a:r>
          </a:p>
          <a:p>
            <a:pPr marL="330200" lvl="0" indent="-171450" algn="l" rtl="0">
              <a:lnSpc>
                <a:spcPct val="100000"/>
              </a:lnSpc>
              <a:spcBef>
                <a:spcPts val="0"/>
              </a:spcBef>
              <a:spcAft>
                <a:spcPts val="0"/>
              </a:spcAft>
              <a:buSzPts val="1100"/>
              <a:buFont typeface="Arial" panose="020B0604020202020204" pitchFamily="34" charset="0"/>
              <a:buChar char="•"/>
            </a:pPr>
            <a:r>
              <a:rPr lang="nl-NL" dirty="0" err="1">
                <a:latin typeface="Libre Baskerville"/>
                <a:ea typeface="Libre Baskerville"/>
                <a:cs typeface="Libre Baskerville"/>
                <a:sym typeface="Libre Baskerville"/>
              </a:rPr>
              <a:t>Evt</a:t>
            </a:r>
            <a:r>
              <a:rPr lang="nl-NL" dirty="0">
                <a:latin typeface="Libre Baskerville"/>
                <a:ea typeface="Libre Baskerville"/>
                <a:cs typeface="Libre Baskerville"/>
                <a:sym typeface="Libre Baskerville"/>
              </a:rPr>
              <a:t> filmpje tonen, zie </a:t>
            </a:r>
            <a:r>
              <a:rPr lang="nl-NL" dirty="0" err="1">
                <a:hlinkClick r:id="rId3"/>
              </a:rPr>
              <a:t>Climate</a:t>
            </a:r>
            <a:r>
              <a:rPr lang="nl-NL" dirty="0">
                <a:hlinkClick r:id="rId3"/>
              </a:rPr>
              <a:t> Challenge: Het versterkt broeikaseffect – YouTube</a:t>
            </a:r>
            <a:r>
              <a:rPr lang="nl-NL" dirty="0"/>
              <a:t> </a:t>
            </a:r>
          </a:p>
          <a:p>
            <a:pPr marL="330200" lvl="0" indent="-171450" algn="l" rtl="0">
              <a:lnSpc>
                <a:spcPct val="100000"/>
              </a:lnSpc>
              <a:spcBef>
                <a:spcPts val="0"/>
              </a:spcBef>
              <a:spcAft>
                <a:spcPts val="0"/>
              </a:spcAft>
              <a:buSzPts val="1100"/>
              <a:buFont typeface="Arial" panose="020B0604020202020204" pitchFamily="34" charset="0"/>
              <a:buChar char="•"/>
            </a:pPr>
            <a:endParaRPr lang="nl-NL" dirty="0"/>
          </a:p>
          <a:p>
            <a:pPr marL="158750" lvl="0" indent="0" algn="l" rtl="0">
              <a:lnSpc>
                <a:spcPct val="100000"/>
              </a:lnSpc>
              <a:spcBef>
                <a:spcPts val="0"/>
              </a:spcBef>
              <a:spcAft>
                <a:spcPts val="0"/>
              </a:spcAft>
              <a:buSzPts val="1100"/>
              <a:buFont typeface="Arial" panose="020B0604020202020204" pitchFamily="34" charset="0"/>
              <a:buNone/>
            </a:pPr>
            <a:endParaRPr lang="nl-NL" dirty="0"/>
          </a:p>
          <a:p>
            <a:pPr marL="158750" lvl="0" indent="0" algn="l" rtl="0">
              <a:lnSpc>
                <a:spcPct val="100000"/>
              </a:lnSpc>
              <a:spcBef>
                <a:spcPts val="0"/>
              </a:spcBef>
              <a:spcAft>
                <a:spcPts val="0"/>
              </a:spcAft>
              <a:buSzPts val="1100"/>
              <a:buFont typeface="Arial" panose="020B0604020202020204" pitchFamily="34" charset="0"/>
              <a:buNone/>
            </a:pPr>
            <a:r>
              <a:rPr lang="nl-NL" dirty="0"/>
              <a:t>Doel: begrippen verduidelijken en misconcepties wegwerken</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a:t>
            </a:fld>
            <a:endParaRPr lang="nl-BE"/>
          </a:p>
        </p:txBody>
      </p:sp>
    </p:spTree>
    <p:extLst>
      <p:ext uri="{BB962C8B-B14F-4D97-AF65-F5344CB8AC3E}">
        <p14:creationId xmlns:p14="http://schemas.microsoft.com/office/powerpoint/2010/main" val="1851711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dirty="0"/>
              <a:t>Droogte Tsjaad</a:t>
            </a:r>
          </a:p>
          <a:p>
            <a:pPr marL="457200" lvl="0" indent="-298450" algn="l" rtl="0">
              <a:lnSpc>
                <a:spcPct val="100000"/>
              </a:lnSpc>
              <a:spcBef>
                <a:spcPts val="0"/>
              </a:spcBef>
              <a:spcAft>
                <a:spcPts val="0"/>
              </a:spcAft>
              <a:buSzPts val="1100"/>
              <a:buChar char="●"/>
            </a:pPr>
            <a:r>
              <a:rPr lang="nl-NL" dirty="0"/>
              <a:t>Link: https://www.theguardian.com/world/picture/2012/mar/17/eyewitness-chad-africa-in-pictures </a:t>
            </a:r>
          </a:p>
          <a:p>
            <a:pPr marL="457200" lvl="0" indent="-298450" algn="l" rtl="0">
              <a:lnSpc>
                <a:spcPct val="100000"/>
              </a:lnSpc>
              <a:spcBef>
                <a:spcPts val="0"/>
              </a:spcBef>
              <a:spcAft>
                <a:spcPts val="0"/>
              </a:spcAft>
              <a:buSzPts val="1100"/>
              <a:buChar char="●"/>
            </a:pPr>
            <a:r>
              <a:rPr lang="nl-NL" dirty="0"/>
              <a:t>Link: https://www.theguardian.com/global-development/gallery/2016/aug/04/surviving-on-wild-seeds-after-failed-harvests-in-chad-in-pictures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45</a:t>
            </a:fld>
            <a:endParaRPr lang="nl-BE"/>
          </a:p>
        </p:txBody>
      </p:sp>
    </p:spTree>
    <p:extLst>
      <p:ext uri="{BB962C8B-B14F-4D97-AF65-F5344CB8AC3E}">
        <p14:creationId xmlns:p14="http://schemas.microsoft.com/office/powerpoint/2010/main" val="2520116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dirty="0"/>
              <a:t>Droogte Tsjaad</a:t>
            </a:r>
          </a:p>
          <a:p>
            <a:pPr marL="457200" lvl="0" indent="-298450" algn="l" rtl="0">
              <a:lnSpc>
                <a:spcPct val="100000"/>
              </a:lnSpc>
              <a:spcBef>
                <a:spcPts val="0"/>
              </a:spcBef>
              <a:spcAft>
                <a:spcPts val="0"/>
              </a:spcAft>
              <a:buSzPts val="1100"/>
              <a:buChar char="●"/>
            </a:pPr>
            <a:r>
              <a:rPr lang="nl-NL" dirty="0"/>
              <a:t>Link: https://www.theguardian.com/world/picture/2012/mar/17/eyewitness-chad-africa-in-pictures </a:t>
            </a:r>
          </a:p>
          <a:p>
            <a:pPr marL="457200" lvl="0" indent="-298450" algn="l" rtl="0">
              <a:lnSpc>
                <a:spcPct val="100000"/>
              </a:lnSpc>
              <a:spcBef>
                <a:spcPts val="0"/>
              </a:spcBef>
              <a:spcAft>
                <a:spcPts val="0"/>
              </a:spcAft>
              <a:buSzPts val="1100"/>
              <a:buChar char="●"/>
            </a:pPr>
            <a:r>
              <a:rPr lang="nl-NL" dirty="0"/>
              <a:t>Link: https://www.theguardian.com/global-development/gallery/2016/aug/04/surviving-on-wild-seeds-after-failed-harvests-in-chad-in-pictures </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46</a:t>
            </a:fld>
            <a:endParaRPr lang="nl-BE"/>
          </a:p>
        </p:txBody>
      </p:sp>
    </p:spTree>
    <p:extLst>
      <p:ext uri="{BB962C8B-B14F-4D97-AF65-F5344CB8AC3E}">
        <p14:creationId xmlns:p14="http://schemas.microsoft.com/office/powerpoint/2010/main" val="2691235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dirty="0"/>
              <a:t>Droogte Tsjaad</a:t>
            </a:r>
          </a:p>
          <a:p>
            <a:pPr marL="158750" lvl="0" indent="0" algn="l" rtl="0">
              <a:lnSpc>
                <a:spcPct val="100000"/>
              </a:lnSpc>
              <a:spcBef>
                <a:spcPts val="0"/>
              </a:spcBef>
              <a:spcAft>
                <a:spcPts val="0"/>
              </a:spcAft>
              <a:buSzPts val="1100"/>
              <a:buNone/>
            </a:pPr>
            <a:endParaRPr lang="nl-NL" dirty="0"/>
          </a:p>
          <a:p>
            <a:pPr marL="158750" lvl="0" indent="0" algn="l" rtl="0">
              <a:lnSpc>
                <a:spcPct val="100000"/>
              </a:lnSpc>
              <a:spcBef>
                <a:spcPts val="0"/>
              </a:spcBef>
              <a:spcAft>
                <a:spcPts val="0"/>
              </a:spcAft>
              <a:buSzPts val="1100"/>
              <a:buNone/>
            </a:pPr>
            <a:r>
              <a:rPr lang="nl-NL" dirty="0"/>
              <a:t>Link: https://www.un.org/africarenewal/magazine/december-2019-march-2020/drying-lake-chad-basin-gives-rise-crisis </a:t>
            </a:r>
          </a:p>
          <a:p>
            <a:pPr marL="158750" lvl="0" indent="0" algn="l" rtl="0">
              <a:lnSpc>
                <a:spcPct val="100000"/>
              </a:lnSpc>
              <a:spcBef>
                <a:spcPts val="0"/>
              </a:spcBef>
              <a:spcAft>
                <a:spcPts val="0"/>
              </a:spcAft>
              <a:buSzPts val="1100"/>
              <a:buNone/>
            </a:pPr>
            <a:endParaRPr lang="nl-NL" dirty="0"/>
          </a:p>
          <a:p>
            <a:pPr marL="158750" lvl="0" indent="0" algn="l" rtl="0">
              <a:lnSpc>
                <a:spcPct val="100000"/>
              </a:lnSpc>
              <a:spcBef>
                <a:spcPts val="0"/>
              </a:spcBef>
              <a:spcAft>
                <a:spcPts val="0"/>
              </a:spcAft>
              <a:buSzPts val="1100"/>
              <a:buNone/>
            </a:pPr>
            <a:r>
              <a:rPr lang="nl-NL" dirty="0"/>
              <a:t>EXTRA ‘weetje’: de inkrimping van het Tsjaadmeer (tot 10% van oorspronkelijk </a:t>
            </a:r>
            <a:r>
              <a:rPr lang="nl-NL" dirty="0" err="1"/>
              <a:t>opp</a:t>
            </a:r>
            <a:r>
              <a:rPr lang="nl-NL" dirty="0"/>
              <a:t>!) is al jarenlang aanleiding tot conflict en oorlog (https://nos.nl/nieuwsuur/artikel/2245707-watercrisis-in-tsjaad-armoede-voedseltekort-en-boko-haram</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47</a:t>
            </a:fld>
            <a:endParaRPr lang="nl-BE"/>
          </a:p>
        </p:txBody>
      </p:sp>
    </p:spTree>
    <p:extLst>
      <p:ext uri="{BB962C8B-B14F-4D97-AF65-F5344CB8AC3E}">
        <p14:creationId xmlns:p14="http://schemas.microsoft.com/office/powerpoint/2010/main" val="18921524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Vraag de leerlingen om een korte samenvatting te geven over de situatie van </a:t>
            </a:r>
            <a:r>
              <a:rPr lang="nl-NL" dirty="0" err="1"/>
              <a:t>Hindou</a:t>
            </a:r>
            <a:r>
              <a:rPr lang="nl-NL" dirty="0"/>
              <a:t>, vervolgens komen ze naar voor met hun schema en leggen ze het aan de rest van de klas uit. Er worden linken gelegd samen met de andere leerlingen.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48</a:t>
            </a:fld>
            <a:endParaRPr lang="nl-BE"/>
          </a:p>
        </p:txBody>
      </p:sp>
    </p:spTree>
    <p:extLst>
      <p:ext uri="{BB962C8B-B14F-4D97-AF65-F5344CB8AC3E}">
        <p14:creationId xmlns:p14="http://schemas.microsoft.com/office/powerpoint/2010/main" val="5643071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Tx/>
              <a:buSzPts val="1100"/>
              <a:buFontTx/>
              <a:buNone/>
              <a:tabLst/>
              <a:defRPr/>
            </a:pPr>
            <a:r>
              <a:rPr lang="nl-NL" dirty="0">
                <a:latin typeface="Calibri"/>
                <a:ea typeface="Calibri"/>
                <a:cs typeface="Calibri"/>
                <a:sym typeface="Calibri"/>
              </a:rPr>
              <a:t>Welke emoties roepen deze getuigenissen op? </a:t>
            </a:r>
            <a:br>
              <a:rPr lang="nl-NL" dirty="0">
                <a:latin typeface="Calibri"/>
                <a:ea typeface="Calibri"/>
                <a:cs typeface="Calibri"/>
                <a:sym typeface="Calibri"/>
              </a:rPr>
            </a:br>
            <a:r>
              <a:rPr lang="nl-NL" dirty="0">
                <a:latin typeface="Calibri"/>
                <a:ea typeface="Calibri"/>
                <a:cs typeface="Calibri"/>
                <a:sym typeface="Calibri"/>
              </a:rPr>
              <a:t>Gebruik hiervoor een prikkelplaat, bv van </a:t>
            </a:r>
            <a:r>
              <a:rPr lang="nl-NL" dirty="0" err="1">
                <a:latin typeface="Calibri"/>
                <a:ea typeface="Calibri"/>
                <a:cs typeface="Calibri"/>
                <a:sym typeface="Calibri"/>
              </a:rPr>
              <a:t>blob</a:t>
            </a:r>
            <a:r>
              <a:rPr lang="nl-NL" dirty="0">
                <a:latin typeface="Calibri"/>
                <a:ea typeface="Calibri"/>
                <a:cs typeface="Calibri"/>
                <a:sym typeface="Calibri"/>
              </a:rPr>
              <a:t> tree (tik '</a:t>
            </a:r>
            <a:r>
              <a:rPr lang="nl-NL" dirty="0" err="1">
                <a:latin typeface="Calibri"/>
                <a:ea typeface="Calibri"/>
                <a:cs typeface="Calibri"/>
                <a:sym typeface="Calibri"/>
              </a:rPr>
              <a:t>blob</a:t>
            </a:r>
            <a:r>
              <a:rPr lang="nl-NL" dirty="0">
                <a:latin typeface="Calibri"/>
                <a:ea typeface="Calibri"/>
                <a:cs typeface="Calibri"/>
                <a:sym typeface="Calibri"/>
              </a:rPr>
              <a:t> tree' in </a:t>
            </a:r>
            <a:r>
              <a:rPr lang="nl-NL" dirty="0" err="1">
                <a:latin typeface="Calibri"/>
                <a:ea typeface="Calibri"/>
                <a:cs typeface="Calibri"/>
                <a:sym typeface="Calibri"/>
              </a:rPr>
              <a:t>in</a:t>
            </a:r>
            <a:r>
              <a:rPr lang="nl-NL" dirty="0">
                <a:latin typeface="Calibri"/>
                <a:ea typeface="Calibri"/>
                <a:cs typeface="Calibri"/>
                <a:sym typeface="Calibri"/>
              </a:rPr>
              <a:t> google)</a:t>
            </a:r>
            <a:endParaRPr lang="nl-NL" dirty="0"/>
          </a:p>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7706195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51</a:t>
            </a:fld>
            <a:endParaRPr lang="nl-BE"/>
          </a:p>
        </p:txBody>
      </p:sp>
    </p:spTree>
    <p:extLst>
      <p:ext uri="{BB962C8B-B14F-4D97-AF65-F5344CB8AC3E}">
        <p14:creationId xmlns:p14="http://schemas.microsoft.com/office/powerpoint/2010/main" val="18874152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a:p>
            <a:pPr marL="158750" lvl="0" indent="0" algn="l" rtl="0">
              <a:lnSpc>
                <a:spcPct val="100000"/>
              </a:lnSpc>
              <a:spcBef>
                <a:spcPts val="0"/>
              </a:spcBef>
              <a:spcAft>
                <a:spcPts val="0"/>
              </a:spcAft>
              <a:buSzPts val="1100"/>
              <a:buNone/>
            </a:pPr>
            <a:br>
              <a:rPr lang="fr-FR" dirty="0"/>
            </a:br>
            <a:endParaRPr dirty="0"/>
          </a:p>
        </p:txBody>
      </p:sp>
    </p:spTree>
    <p:extLst>
      <p:ext uri="{BB962C8B-B14F-4D97-AF65-F5344CB8AC3E}">
        <p14:creationId xmlns:p14="http://schemas.microsoft.com/office/powerpoint/2010/main" val="14869150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p:txBody>
      </p:sp>
    </p:spTree>
    <p:extLst>
      <p:ext uri="{BB962C8B-B14F-4D97-AF65-F5344CB8AC3E}">
        <p14:creationId xmlns:p14="http://schemas.microsoft.com/office/powerpoint/2010/main" val="1616721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p:txBody>
      </p:sp>
    </p:spTree>
    <p:extLst>
      <p:ext uri="{BB962C8B-B14F-4D97-AF65-F5344CB8AC3E}">
        <p14:creationId xmlns:p14="http://schemas.microsoft.com/office/powerpoint/2010/main" val="30478745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33866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Font typeface="Arial" panose="020B0604020202020204" pitchFamily="34" charset="0"/>
              <a:buNone/>
            </a:pPr>
            <a:r>
              <a:rPr lang="nl-NL" b="1" dirty="0"/>
              <a:t>Klimaatonrecht</a:t>
            </a:r>
          </a:p>
          <a:p>
            <a:pPr marL="158750" lvl="0" indent="0" algn="l" rtl="0">
              <a:lnSpc>
                <a:spcPct val="100000"/>
              </a:lnSpc>
              <a:spcBef>
                <a:spcPts val="0"/>
              </a:spcBef>
              <a:spcAft>
                <a:spcPts val="0"/>
              </a:spcAft>
              <a:buSzPts val="1100"/>
              <a:buFont typeface="Arial" panose="020B0604020202020204" pitchFamily="34" charset="0"/>
              <a:buNone/>
            </a:pPr>
            <a:r>
              <a:rPr lang="nl-NL" sz="1200" dirty="0">
                <a:solidFill>
                  <a:srgbClr val="000000"/>
                </a:solidFill>
                <a:effectLst/>
                <a:latin typeface="Arial" panose="020B0604020202020204" pitchFamily="34" charset="0"/>
                <a:ea typeface="Calibri" panose="020F0502020204030204" pitchFamily="34" charset="0"/>
              </a:rPr>
              <a:t>Het zijn vooral </a:t>
            </a:r>
            <a:r>
              <a:rPr lang="nl-NL" sz="1200" b="1" dirty="0">
                <a:solidFill>
                  <a:srgbClr val="000000"/>
                </a:solidFill>
                <a:effectLst/>
                <a:latin typeface="Arial" panose="020B0604020202020204" pitchFamily="34" charset="0"/>
                <a:ea typeface="Calibri" panose="020F0502020204030204" pitchFamily="34" charset="0"/>
              </a:rPr>
              <a:t>de hoge inkomenslanden </a:t>
            </a:r>
            <a:r>
              <a:rPr lang="nl-NL" sz="1200" dirty="0">
                <a:solidFill>
                  <a:srgbClr val="000000"/>
                </a:solidFill>
                <a:effectLst/>
                <a:latin typeface="Arial" panose="020B0604020202020204" pitchFamily="34" charset="0"/>
                <a:ea typeface="Calibri" panose="020F0502020204030204" pitchFamily="34" charset="0"/>
              </a:rPr>
              <a:t>(o.a. uit West-Europa, Noord-Amerika en Australië) die </a:t>
            </a:r>
            <a:r>
              <a:rPr lang="nl-NL" sz="1200" b="1" dirty="0">
                <a:solidFill>
                  <a:srgbClr val="000000"/>
                </a:solidFill>
                <a:effectLst/>
                <a:latin typeface="Arial" panose="020B0604020202020204" pitchFamily="34" charset="0"/>
                <a:ea typeface="Calibri" panose="020F0502020204030204" pitchFamily="34" charset="0"/>
              </a:rPr>
              <a:t>historisch </a:t>
            </a:r>
            <a:r>
              <a:rPr lang="nl-NL" sz="1200" dirty="0">
                <a:solidFill>
                  <a:srgbClr val="000000"/>
                </a:solidFill>
                <a:effectLst/>
                <a:latin typeface="Arial" panose="020B0604020202020204" pitchFamily="34" charset="0"/>
                <a:ea typeface="Calibri" panose="020F0502020204030204" pitchFamily="34" charset="0"/>
              </a:rPr>
              <a:t>(ongeveer sinds de industriële revolutie) </a:t>
            </a:r>
            <a:r>
              <a:rPr lang="nl-NL" sz="1200" b="1" dirty="0">
                <a:solidFill>
                  <a:srgbClr val="000000"/>
                </a:solidFill>
                <a:effectLst/>
                <a:latin typeface="Arial" panose="020B0604020202020204" pitchFamily="34" charset="0"/>
                <a:ea typeface="Calibri" panose="020F0502020204030204" pitchFamily="34" charset="0"/>
              </a:rPr>
              <a:t>verantwoordelijk </a:t>
            </a:r>
            <a:r>
              <a:rPr lang="nl-NL" sz="1200" dirty="0">
                <a:solidFill>
                  <a:srgbClr val="000000"/>
                </a:solidFill>
                <a:effectLst/>
                <a:latin typeface="Arial" panose="020B0604020202020204" pitchFamily="34" charset="0"/>
                <a:ea typeface="Calibri" panose="020F0502020204030204" pitchFamily="34" charset="0"/>
              </a:rPr>
              <a:t>zijn voor de klimaatcrisis door het ontginnen en gebruiken van fossiele brandstoffen. Hierdoor kenden deze landen een economische spurt en welvaart. Dit ging gepaard met een grote ongelijke uitstoot van emissies. Lage inkomenslanden zijn het meest kwetsbaar tegenover de gevolgen van de klimaatcrisis. Bovendien hebben ze niet de financiële middelen om zich hiertegen te wapenen. Dit is klimaatonrecht(vaardigheid).</a:t>
            </a:r>
            <a:br>
              <a:rPr lang="nl-NL" sz="1200" dirty="0">
                <a:solidFill>
                  <a:srgbClr val="000000"/>
                </a:solidFill>
                <a:effectLst/>
                <a:latin typeface="Arial" panose="020B0604020202020204" pitchFamily="34" charset="0"/>
                <a:ea typeface="Calibri" panose="020F0502020204030204" pitchFamily="34" charset="0"/>
              </a:rPr>
            </a:br>
            <a:endParaRPr lang="nl-NL" sz="1200" dirty="0">
              <a:solidFill>
                <a:srgbClr val="000000"/>
              </a:solidFill>
              <a:effectLst/>
              <a:latin typeface="Arial" panose="020B0604020202020204" pitchFamily="34" charset="0"/>
              <a:ea typeface="Calibri" panose="020F0502020204030204" pitchFamily="34" charset="0"/>
            </a:endParaRPr>
          </a:p>
          <a:p>
            <a:pPr marL="158750" marR="0" lvl="0" indent="0" algn="l" defTabSz="914400" rtl="0" eaLnBrk="1" fontAlgn="auto" latinLnBrk="0" hangingPunct="1">
              <a:lnSpc>
                <a:spcPct val="100000"/>
              </a:lnSpc>
              <a:spcBef>
                <a:spcPts val="0"/>
              </a:spcBef>
              <a:spcAft>
                <a:spcPts val="0"/>
              </a:spcAft>
              <a:buClrTx/>
              <a:buSzPts val="1100"/>
              <a:buFont typeface="Arial" panose="020B0604020202020204" pitchFamily="34" charset="0"/>
              <a:buNone/>
              <a:tabLst/>
              <a:defRPr/>
            </a:pPr>
            <a:r>
              <a:rPr lang="nl-NL" sz="1200" dirty="0">
                <a:solidFill>
                  <a:srgbClr val="000000"/>
                </a:solidFill>
                <a:effectLst/>
                <a:latin typeface="Arial" panose="020B0604020202020204" pitchFamily="34" charset="0"/>
                <a:ea typeface="Calibri" panose="020F0502020204030204" pitchFamily="34" charset="0"/>
              </a:rPr>
              <a:t>Wanneer de </a:t>
            </a:r>
            <a:r>
              <a:rPr lang="nl-NL" sz="1200" b="1" dirty="0">
                <a:solidFill>
                  <a:srgbClr val="000000"/>
                </a:solidFill>
                <a:effectLst/>
                <a:latin typeface="Arial" panose="020B0604020202020204" pitchFamily="34" charset="0"/>
                <a:ea typeface="Calibri" panose="020F0502020204030204" pitchFamily="34" charset="0"/>
              </a:rPr>
              <a:t>hoge inkomenslanden hun verantwoordelijkheid opnemen en hun uitstoot verminderen én de lage inkomenslanden voorzien van geld om zich te wapenen tegen de veranderingen</a:t>
            </a:r>
            <a:r>
              <a:rPr lang="nl-NL" sz="1200" dirty="0">
                <a:solidFill>
                  <a:srgbClr val="000000"/>
                </a:solidFill>
                <a:effectLst/>
                <a:latin typeface="Arial" panose="020B0604020202020204" pitchFamily="34" charset="0"/>
                <a:ea typeface="Calibri" panose="020F0502020204030204" pitchFamily="34" charset="0"/>
              </a:rPr>
              <a:t>, spreken we van </a:t>
            </a:r>
            <a:r>
              <a:rPr lang="nl-NL" sz="1200" b="1" dirty="0">
                <a:solidFill>
                  <a:srgbClr val="000000"/>
                </a:solidFill>
                <a:effectLst/>
                <a:latin typeface="Arial" panose="020B0604020202020204" pitchFamily="34" charset="0"/>
                <a:ea typeface="Calibri" panose="020F0502020204030204" pitchFamily="34" charset="0"/>
              </a:rPr>
              <a:t>klimaatrechtvaardigheid.  </a:t>
            </a:r>
            <a:r>
              <a:rPr lang="nl-NL" sz="1200" dirty="0">
                <a:solidFill>
                  <a:srgbClr val="000000"/>
                </a:solidFill>
                <a:effectLst/>
                <a:latin typeface="Arial" panose="020B0604020202020204" pitchFamily="34" charset="0"/>
                <a:ea typeface="Calibri" panose="020F0502020204030204" pitchFamily="34" charset="0"/>
              </a:rPr>
              <a:t>Daarnaast betekent klimaatrechtvaardigheid ook dat we met een sociale en internationale bril naar de oplossingen moeten kijken. We kunnen niet aanvaarden dat klimaatbeleid meer ongelijkheid creëert of mensenrechtenschendingen met zich meebrengt. </a:t>
            </a:r>
            <a:endParaRPr lang="en-BE" sz="1200" dirty="0">
              <a:solidFill>
                <a:srgbClr val="000000"/>
              </a:solidFill>
              <a:effectLst/>
              <a:latin typeface="Arial" panose="020B0604020202020204" pitchFamily="34" charset="0"/>
              <a:ea typeface="Calibri" panose="020F0502020204030204" pitchFamily="34" charset="0"/>
            </a:endParaRPr>
          </a:p>
          <a:p>
            <a:pPr marL="158750" lvl="0" indent="0" algn="l" rtl="0">
              <a:lnSpc>
                <a:spcPct val="100000"/>
              </a:lnSpc>
              <a:spcBef>
                <a:spcPts val="0"/>
              </a:spcBef>
              <a:spcAft>
                <a:spcPts val="0"/>
              </a:spcAft>
              <a:buSzPts val="1100"/>
              <a:buFont typeface="Arial" panose="020B0604020202020204" pitchFamily="34" charset="0"/>
              <a:buNone/>
            </a:pPr>
            <a:endParaRPr lang="nl-NL" dirty="0"/>
          </a:p>
          <a:p>
            <a:pPr marL="158750" lvl="0" indent="0" algn="l" rtl="0">
              <a:lnSpc>
                <a:spcPct val="100000"/>
              </a:lnSpc>
              <a:spcBef>
                <a:spcPts val="0"/>
              </a:spcBef>
              <a:spcAft>
                <a:spcPts val="0"/>
              </a:spcAft>
              <a:buSzPts val="1100"/>
              <a:buFont typeface="Arial" panose="020B0604020202020204" pitchFamily="34" charset="0"/>
              <a:buNone/>
            </a:pPr>
            <a:endParaRPr lang="nl-NL" dirty="0"/>
          </a:p>
          <a:p>
            <a:pPr marL="158750" lvl="0" indent="0" algn="l" rtl="0">
              <a:lnSpc>
                <a:spcPct val="100000"/>
              </a:lnSpc>
              <a:spcBef>
                <a:spcPts val="0"/>
              </a:spcBef>
              <a:spcAft>
                <a:spcPts val="0"/>
              </a:spcAft>
              <a:buSzPts val="1100"/>
              <a:buFont typeface="Arial" panose="020B0604020202020204" pitchFamily="34" charset="0"/>
              <a:buNone/>
            </a:pPr>
            <a:r>
              <a:rPr lang="nl-NL" dirty="0"/>
              <a:t>Doel: begrippen verduidelijken en misconcepties wegwerken</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5</a:t>
            </a:fld>
            <a:endParaRPr lang="nl-BE"/>
          </a:p>
        </p:txBody>
      </p:sp>
    </p:spTree>
    <p:extLst>
      <p:ext uri="{BB962C8B-B14F-4D97-AF65-F5344CB8AC3E}">
        <p14:creationId xmlns:p14="http://schemas.microsoft.com/office/powerpoint/2010/main" val="4451765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p:txBody>
      </p:sp>
    </p:spTree>
    <p:extLst>
      <p:ext uri="{BB962C8B-B14F-4D97-AF65-F5344CB8AC3E}">
        <p14:creationId xmlns:p14="http://schemas.microsoft.com/office/powerpoint/2010/main" val="23654680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a:p>
            <a:pPr marL="158750" lvl="0" indent="0" algn="l" rtl="0">
              <a:lnSpc>
                <a:spcPct val="100000"/>
              </a:lnSpc>
              <a:spcBef>
                <a:spcPts val="0"/>
              </a:spcBef>
              <a:spcAft>
                <a:spcPts val="0"/>
              </a:spcAft>
              <a:buSzPts val="1100"/>
              <a:buNone/>
            </a:pPr>
            <a:br>
              <a:rPr lang="fr-FR" dirty="0"/>
            </a:br>
            <a:endParaRPr dirty="0"/>
          </a:p>
        </p:txBody>
      </p:sp>
    </p:spTree>
    <p:extLst>
      <p:ext uri="{BB962C8B-B14F-4D97-AF65-F5344CB8AC3E}">
        <p14:creationId xmlns:p14="http://schemas.microsoft.com/office/powerpoint/2010/main" val="17546722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58</a:t>
            </a:fld>
            <a:endParaRPr lang="nl-BE"/>
          </a:p>
        </p:txBody>
      </p:sp>
    </p:spTree>
    <p:extLst>
      <p:ext uri="{BB962C8B-B14F-4D97-AF65-F5344CB8AC3E}">
        <p14:creationId xmlns:p14="http://schemas.microsoft.com/office/powerpoint/2010/main" val="34396539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br>
              <a:rPr lang="fr-FR" dirty="0"/>
            </a:br>
            <a:endParaRPr dirty="0"/>
          </a:p>
        </p:txBody>
      </p:sp>
    </p:spTree>
    <p:extLst>
      <p:ext uri="{BB962C8B-B14F-4D97-AF65-F5344CB8AC3E}">
        <p14:creationId xmlns:p14="http://schemas.microsoft.com/office/powerpoint/2010/main" val="2328112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7787806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1668418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62</a:t>
            </a:fld>
            <a:endParaRPr lang="nl-BE"/>
          </a:p>
        </p:txBody>
      </p:sp>
    </p:spTree>
    <p:extLst>
      <p:ext uri="{BB962C8B-B14F-4D97-AF65-F5344CB8AC3E}">
        <p14:creationId xmlns:p14="http://schemas.microsoft.com/office/powerpoint/2010/main" val="16782390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denk jij? Waarom?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Wie denkt iets anders?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Kan je een (tegen)voorbeeld geven? </a:t>
            </a:r>
            <a:endParaRPr lang="nl-NL" b="0" i="0" dirty="0"/>
          </a:p>
          <a:p>
            <a:pPr marL="457200" lvl="0" indent="-298450" algn="l" rtl="0">
              <a:lnSpc>
                <a:spcPct val="100000"/>
              </a:lnSpc>
              <a:spcBef>
                <a:spcPts val="0"/>
              </a:spcBef>
              <a:spcAft>
                <a:spcPts val="0"/>
              </a:spcAft>
              <a:buSzPts val="1100"/>
              <a:buChar char="●"/>
            </a:pPr>
            <a:r>
              <a:rPr lang="nl-NL" sz="1200" b="0" i="0" dirty="0">
                <a:latin typeface="Calibri"/>
                <a:ea typeface="Calibri"/>
                <a:cs typeface="Calibri"/>
                <a:sym typeface="Calibri"/>
              </a:rPr>
              <a:t>Wat zou iemand zeggen die het niet met jouw eens is (geef zelf een argument die jouw overtuiging tegenspreekt) </a:t>
            </a:r>
            <a:endParaRPr lang="nl-NL" b="0" i="0" dirty="0"/>
          </a:p>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834644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0" indent="0" algn="l" rtl="0">
              <a:lnSpc>
                <a:spcPct val="100000"/>
              </a:lnSpc>
              <a:spcBef>
                <a:spcPts val="0"/>
              </a:spcBef>
              <a:spcAft>
                <a:spcPts val="0"/>
              </a:spcAft>
              <a:buSzPts val="1100"/>
              <a:buNone/>
            </a:pPr>
            <a:r>
              <a:rPr lang="nl-NL" dirty="0"/>
              <a:t>Start vanuit 1 (laat </a:t>
            </a:r>
            <a:r>
              <a:rPr lang="nl-NL" dirty="0" err="1"/>
              <a:t>lln</a:t>
            </a:r>
            <a:r>
              <a:rPr lang="nl-NL" dirty="0"/>
              <a:t> actie getuige noteren op post-it) </a:t>
            </a:r>
          </a:p>
          <a:p>
            <a:pPr marL="0" lvl="0" indent="0" algn="l" rtl="0">
              <a:lnSpc>
                <a:spcPct val="100000"/>
              </a:lnSpc>
              <a:spcBef>
                <a:spcPts val="0"/>
              </a:spcBef>
              <a:spcAft>
                <a:spcPts val="0"/>
              </a:spcAft>
              <a:buSzPts val="1100"/>
              <a:buNone/>
            </a:pPr>
            <a:r>
              <a:rPr lang="nl-NL" dirty="0"/>
              <a:t>Dan 2 bijschrijven op bord/structuur</a:t>
            </a:r>
          </a:p>
          <a:p>
            <a:pPr marL="0" lvl="0" indent="0" algn="l" rtl="0">
              <a:lnSpc>
                <a:spcPct val="100000"/>
              </a:lnSpc>
              <a:spcBef>
                <a:spcPts val="0"/>
              </a:spcBef>
              <a:spcAft>
                <a:spcPts val="0"/>
              </a:spcAft>
              <a:buSzPts val="1100"/>
              <a:buFont typeface="Noto Sans Symbols"/>
              <a:buNone/>
            </a:pPr>
            <a:r>
              <a:rPr lang="nl-NL" dirty="0"/>
              <a:t>structureren wat op bord staat</a:t>
            </a:r>
          </a:p>
          <a:p>
            <a:pPr marL="0" lvl="0" indent="0" algn="l" rtl="0">
              <a:lnSpc>
                <a:spcPct val="100000"/>
              </a:lnSpc>
              <a:spcBef>
                <a:spcPts val="0"/>
              </a:spcBef>
              <a:spcAft>
                <a:spcPts val="0"/>
              </a:spcAft>
              <a:buSzPts val="1100"/>
              <a:buFont typeface="Noto Sans Symbols"/>
              <a:buNone/>
            </a:pPr>
            <a:r>
              <a:rPr lang="nl-NL" dirty="0"/>
              <a:t>inzichten in hefbomen en parameters</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64</a:t>
            </a:fld>
            <a:endParaRPr lang="nl-BE"/>
          </a:p>
        </p:txBody>
      </p:sp>
    </p:spTree>
    <p:extLst>
      <p:ext uri="{BB962C8B-B14F-4D97-AF65-F5344CB8AC3E}">
        <p14:creationId xmlns:p14="http://schemas.microsoft.com/office/powerpoint/2010/main" val="29613469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None/>
            </a:pPr>
            <a:r>
              <a:rPr lang="nl-NL" dirty="0">
                <a:latin typeface="Calibri"/>
                <a:ea typeface="Calibri"/>
                <a:cs typeface="Calibri"/>
                <a:sym typeface="Calibri"/>
              </a:rPr>
              <a:t>Verbreden/divergent denken/</a:t>
            </a:r>
            <a:r>
              <a:rPr lang="nl-NL" dirty="0" err="1">
                <a:latin typeface="Calibri"/>
                <a:ea typeface="Calibri"/>
                <a:cs typeface="Calibri"/>
                <a:sym typeface="Calibri"/>
              </a:rPr>
              <a:t>toekomstdenken</a:t>
            </a:r>
            <a:r>
              <a:rPr lang="nl-NL" dirty="0">
                <a:latin typeface="Calibri"/>
                <a:ea typeface="Calibri"/>
                <a:cs typeface="Calibri"/>
                <a:sym typeface="Calibri"/>
              </a:rPr>
              <a:t>: waar willen we naartoe? Hoe kan je daar nog geraken?</a:t>
            </a:r>
            <a:endParaRPr lang="nl-NL" dirty="0"/>
          </a:p>
          <a:p>
            <a:pPr marL="457200" lvl="0" indent="-298450" algn="l" rtl="0">
              <a:lnSpc>
                <a:spcPct val="100000"/>
              </a:lnSpc>
              <a:spcBef>
                <a:spcPts val="0"/>
              </a:spcBef>
              <a:spcAft>
                <a:spcPts val="0"/>
              </a:spcAft>
              <a:buSzPts val="1100"/>
              <a:buNone/>
            </a:pPr>
            <a:r>
              <a:rPr lang="nl-NL" dirty="0">
                <a:latin typeface="Calibri"/>
                <a:ea typeface="Calibri"/>
                <a:cs typeface="Calibri"/>
                <a:sym typeface="Calibri"/>
              </a:rPr>
              <a:t>Aantonen dat acties deel uit maken van een systeem, en samen een stukje van de puzzel aanraken</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65</a:t>
            </a:fld>
            <a:endParaRPr lang="nl-BE"/>
          </a:p>
        </p:txBody>
      </p:sp>
    </p:spTree>
    <p:extLst>
      <p:ext uri="{BB962C8B-B14F-4D97-AF65-F5344CB8AC3E}">
        <p14:creationId xmlns:p14="http://schemas.microsoft.com/office/powerpoint/2010/main" val="210980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b="0" i="0" dirty="0">
                <a:latin typeface="Arial"/>
                <a:ea typeface="Arial"/>
                <a:cs typeface="Arial"/>
                <a:sym typeface="Arial"/>
              </a:rPr>
              <a:t>Voetbalmatch: welke tekening toont gelijkheid, welke rechtvaardigheid?</a:t>
            </a:r>
            <a:br>
              <a:rPr lang="nl-NL" b="0" i="0" dirty="0">
                <a:latin typeface="Arial"/>
                <a:ea typeface="Arial"/>
                <a:cs typeface="Arial"/>
                <a:sym typeface="Arial"/>
              </a:rPr>
            </a:br>
            <a:endParaRPr lang="nl-NL" dirty="0"/>
          </a:p>
          <a:p>
            <a:pPr marL="158750" lvl="0" indent="0" algn="l" rtl="0">
              <a:lnSpc>
                <a:spcPct val="100000"/>
              </a:lnSpc>
              <a:spcBef>
                <a:spcPts val="0"/>
              </a:spcBef>
              <a:spcAft>
                <a:spcPts val="0"/>
              </a:spcAft>
              <a:buSzPts val="1100"/>
              <a:buNone/>
            </a:pPr>
            <a:r>
              <a:rPr lang="nl-NL" b="0" i="0" dirty="0">
                <a:latin typeface="Arial"/>
                <a:ea typeface="Arial"/>
                <a:cs typeface="Arial"/>
                <a:sym typeface="Arial"/>
              </a:rPr>
              <a:t>In de tekening links (</a:t>
            </a:r>
            <a:r>
              <a:rPr lang="nl-NL" b="1" i="0" dirty="0">
                <a:latin typeface="Arial"/>
                <a:ea typeface="Arial"/>
                <a:cs typeface="Arial"/>
                <a:sym typeface="Arial"/>
              </a:rPr>
              <a:t>gelijkheid</a:t>
            </a:r>
            <a:r>
              <a:rPr lang="nl-NL" b="0" i="0" dirty="0">
                <a:latin typeface="Arial"/>
                <a:ea typeface="Arial"/>
                <a:cs typeface="Arial"/>
                <a:sym typeface="Arial"/>
              </a:rPr>
              <a:t>) is enkel de uitgangspositie gelijk, maar het resultaat ongelijk. Dat komt omdat iedereen verschillend is. Het beleid in de linkse tekening om iedereen een houten kratje te geven is dus niet efficiënt: de linkse persoon heeft het houten kratje niet nodig en voor de rechtse persoon is het geen oplossing. 2/3de van de middelen zijn dus onnodige uitgaven.</a:t>
            </a:r>
            <a:endParaRPr lang="nl-NL" dirty="0"/>
          </a:p>
          <a:p>
            <a:pPr marL="158750" lvl="0" indent="0" algn="l" rtl="0">
              <a:lnSpc>
                <a:spcPct val="100000"/>
              </a:lnSpc>
              <a:spcBef>
                <a:spcPts val="0"/>
              </a:spcBef>
              <a:spcAft>
                <a:spcPts val="0"/>
              </a:spcAft>
              <a:buSzPts val="1100"/>
              <a:buNone/>
            </a:pPr>
            <a:r>
              <a:rPr lang="nl-NL" b="0" i="0" dirty="0">
                <a:latin typeface="Arial"/>
                <a:ea typeface="Arial"/>
                <a:cs typeface="Arial"/>
                <a:sym typeface="Arial"/>
              </a:rPr>
              <a:t>In de rechtse tekening is de uitkomst gelijk (</a:t>
            </a:r>
            <a:r>
              <a:rPr lang="nl-NL" b="1" i="0" dirty="0">
                <a:latin typeface="Arial"/>
                <a:ea typeface="Arial"/>
                <a:cs typeface="Arial"/>
                <a:sym typeface="Arial"/>
              </a:rPr>
              <a:t>rechtvaardigheid</a:t>
            </a:r>
            <a:r>
              <a:rPr lang="nl-NL" b="0" i="0" dirty="0">
                <a:latin typeface="Arial"/>
                <a:ea typeface="Arial"/>
                <a:cs typeface="Arial"/>
                <a:sym typeface="Arial"/>
              </a:rPr>
              <a:t>). Dat wil zeggen dat er wel rekening wordt gehouden met de verschillen tussen personen en ieder krijgt wat die nodig heeft om te kunnen deelnemen. </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a:t>
            </a:fld>
            <a:endParaRPr lang="nl-BE"/>
          </a:p>
        </p:txBody>
      </p:sp>
    </p:spTree>
    <p:extLst>
      <p:ext uri="{BB962C8B-B14F-4D97-AF65-F5344CB8AC3E}">
        <p14:creationId xmlns:p14="http://schemas.microsoft.com/office/powerpoint/2010/main" val="7371121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5"/>
        <p:cNvGrpSpPr/>
        <p:nvPr/>
      </p:nvGrpSpPr>
      <p:grpSpPr>
        <a:xfrm>
          <a:off x="0" y="0"/>
          <a:ext cx="0" cy="0"/>
          <a:chOff x="0" y="0"/>
          <a:chExt cx="0" cy="0"/>
        </a:xfrm>
      </p:grpSpPr>
      <p:sp>
        <p:nvSpPr>
          <p:cNvPr id="4496" name="Google Shape;4496;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497" name="Google Shape;4497;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37956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None/>
            </a:pPr>
            <a:r>
              <a:rPr lang="nl-NL" sz="1200" dirty="0">
                <a:solidFill>
                  <a:schemeClr val="accent6"/>
                </a:solidFill>
                <a:latin typeface="Comic Sans MS"/>
                <a:ea typeface="Comic Sans MS"/>
                <a:cs typeface="Comic Sans MS"/>
                <a:sym typeface="Comic Sans MS"/>
              </a:rPr>
              <a:t>Gebruik de inspiratiemuur/prikkelplaat en kaartjes om tot ideeën te komen</a:t>
            </a:r>
            <a:endParaRPr lang="nl-NL" dirty="0"/>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67</a:t>
            </a:fld>
            <a:endParaRPr lang="nl-BE"/>
          </a:p>
        </p:txBody>
      </p:sp>
    </p:spTree>
    <p:extLst>
      <p:ext uri="{BB962C8B-B14F-4D97-AF65-F5344CB8AC3E}">
        <p14:creationId xmlns:p14="http://schemas.microsoft.com/office/powerpoint/2010/main" val="34230757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lvl="0" indent="-298450" algn="l" rtl="0">
              <a:lnSpc>
                <a:spcPct val="100000"/>
              </a:lnSpc>
              <a:spcBef>
                <a:spcPts val="0"/>
              </a:spcBef>
              <a:spcAft>
                <a:spcPts val="0"/>
              </a:spcAft>
              <a:buSzPts val="1100"/>
              <a:buNone/>
            </a:pPr>
            <a:r>
              <a:rPr lang="nl-NL" dirty="0">
                <a:latin typeface="Calibri"/>
                <a:ea typeface="Calibri"/>
                <a:cs typeface="Calibri"/>
                <a:sym typeface="Calibri"/>
              </a:rPr>
              <a:t>Aantonen dat acties deel uit maken van een systeem, en samen een stukje van de puzzel aanraken</a:t>
            </a:r>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68</a:t>
            </a:fld>
            <a:endParaRPr lang="nl-BE"/>
          </a:p>
        </p:txBody>
      </p:sp>
    </p:spTree>
    <p:extLst>
      <p:ext uri="{BB962C8B-B14F-4D97-AF65-F5344CB8AC3E}">
        <p14:creationId xmlns:p14="http://schemas.microsoft.com/office/powerpoint/2010/main" val="35366829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Tx/>
              <a:buSzPts val="1100"/>
              <a:buFontTx/>
              <a:buNone/>
              <a:tabLst/>
              <a:defRPr/>
            </a:pPr>
            <a:r>
              <a:rPr lang="nl-NL" dirty="0">
                <a:latin typeface="Calibri"/>
                <a:ea typeface="Calibri"/>
                <a:cs typeface="Calibri"/>
                <a:sym typeface="Calibri"/>
              </a:rPr>
              <a:t>Laat de leerlingen een take-home </a:t>
            </a:r>
            <a:r>
              <a:rPr lang="nl-NL" dirty="0" err="1">
                <a:latin typeface="Calibri"/>
                <a:ea typeface="Calibri"/>
                <a:cs typeface="Calibri"/>
                <a:sym typeface="Calibri"/>
              </a:rPr>
              <a:t>message</a:t>
            </a:r>
            <a:r>
              <a:rPr lang="nl-NL" dirty="0">
                <a:latin typeface="Calibri"/>
                <a:ea typeface="Calibri"/>
                <a:cs typeface="Calibri"/>
                <a:sym typeface="Calibri"/>
              </a:rPr>
              <a:t> </a:t>
            </a:r>
            <a:r>
              <a:rPr lang="nl-NL" dirty="0" err="1">
                <a:latin typeface="Calibri"/>
                <a:ea typeface="Calibri"/>
                <a:cs typeface="Calibri"/>
                <a:sym typeface="Calibri"/>
              </a:rPr>
              <a:t>formulereren</a:t>
            </a:r>
            <a:r>
              <a:rPr lang="nl-NL" dirty="0">
                <a:latin typeface="Calibri"/>
                <a:ea typeface="Calibri"/>
                <a:cs typeface="Calibri"/>
                <a:sym typeface="Calibri"/>
              </a:rPr>
              <a:t>: welk inzicht kregen ze mee? wat zullen ze hierover thuis vertellen? Wat gaan ze doen?</a:t>
            </a:r>
            <a:endParaRPr lang="nl-NL" dirty="0"/>
          </a:p>
          <a:p>
            <a:pPr marL="15875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435925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58750" lvl="0" indent="0" algn="l" rtl="0">
              <a:lnSpc>
                <a:spcPct val="100000"/>
              </a:lnSpc>
              <a:spcBef>
                <a:spcPts val="0"/>
              </a:spcBef>
              <a:spcAft>
                <a:spcPts val="0"/>
              </a:spcAft>
              <a:buSzPts val="1100"/>
              <a:buFont typeface="Arial" panose="020B0604020202020204" pitchFamily="34" charset="0"/>
              <a:buNone/>
            </a:pPr>
            <a:endParaRPr lang="nl-NL" b="1" dirty="0"/>
          </a:p>
          <a:p>
            <a:pPr marL="158750" marR="0" lvl="0" indent="0" algn="l" defTabSz="914400" rtl="0" eaLnBrk="1" fontAlgn="auto" latinLnBrk="0" hangingPunct="1">
              <a:lnSpc>
                <a:spcPct val="100000"/>
              </a:lnSpc>
              <a:spcBef>
                <a:spcPts val="0"/>
              </a:spcBef>
              <a:spcAft>
                <a:spcPts val="0"/>
              </a:spcAft>
              <a:buClrTx/>
              <a:buSzPts val="1100"/>
              <a:buFont typeface="Arial" panose="020B0604020202020204" pitchFamily="34" charset="0"/>
              <a:buNone/>
              <a:tabLst/>
              <a:defRPr/>
            </a:pPr>
            <a:r>
              <a:rPr lang="nl-NL" b="1" dirty="0"/>
              <a:t>Klimaatrechtvaardigheid: </a:t>
            </a:r>
            <a:r>
              <a:rPr lang="nl-NL" sz="1200" dirty="0">
                <a:latin typeface="Calibri"/>
                <a:ea typeface="Calibri"/>
                <a:cs typeface="Calibri"/>
                <a:sym typeface="Calibri"/>
              </a:rPr>
              <a:t>Wanneer de hoge inkomenslanden hun verantwoordelijkheid opnemen en hun </a:t>
            </a:r>
            <a:r>
              <a:rPr lang="nl-NL" sz="1200" b="1" dirty="0">
                <a:latin typeface="Calibri"/>
                <a:ea typeface="Calibri"/>
                <a:cs typeface="Calibri"/>
                <a:sym typeface="Calibri"/>
              </a:rPr>
              <a:t>uitstoot verminderen én de lage inkomenslanden voorzien van geld</a:t>
            </a:r>
            <a:r>
              <a:rPr lang="nl-NL" sz="1200" dirty="0">
                <a:latin typeface="Calibri"/>
                <a:ea typeface="Calibri"/>
                <a:cs typeface="Calibri"/>
                <a:sym typeface="Calibri"/>
              </a:rPr>
              <a:t> om zich te wapenen tegen de veranderingen, spreken we van klimaatrechtvaardigheid</a:t>
            </a:r>
            <a:endParaRPr lang="nl-NL" dirty="0"/>
          </a:p>
          <a:p>
            <a:pPr marL="158750" lvl="0" indent="0" algn="l" rtl="0">
              <a:lnSpc>
                <a:spcPct val="100000"/>
              </a:lnSpc>
              <a:spcBef>
                <a:spcPts val="0"/>
              </a:spcBef>
              <a:spcAft>
                <a:spcPts val="0"/>
              </a:spcAft>
              <a:buSzPts val="1100"/>
              <a:buFont typeface="Arial" panose="020B0604020202020204" pitchFamily="34" charset="0"/>
              <a:buNone/>
            </a:pPr>
            <a:endParaRPr lang="nl-NL" b="1" dirty="0"/>
          </a:p>
          <a:p>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7</a:t>
            </a:fld>
            <a:endParaRPr lang="nl-BE"/>
          </a:p>
        </p:txBody>
      </p:sp>
    </p:spTree>
    <p:extLst>
      <p:ext uri="{BB962C8B-B14F-4D97-AF65-F5344CB8AC3E}">
        <p14:creationId xmlns:p14="http://schemas.microsoft.com/office/powerpoint/2010/main" val="3586644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Video: </a:t>
            </a:r>
            <a:r>
              <a:rPr lang="en-US" dirty="0" err="1"/>
              <a:t>volgende</a:t>
            </a:r>
            <a:r>
              <a:rPr lang="en-US" dirty="0"/>
              <a:t> slide of https://youtu.be/ggcn2Z-t0Lc?si=KLURkTQE4rZm2KO2</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8</a:t>
            </a:fld>
            <a:endParaRPr lang="nl-BE"/>
          </a:p>
        </p:txBody>
      </p:sp>
    </p:spTree>
    <p:extLst>
      <p:ext uri="{BB962C8B-B14F-4D97-AF65-F5344CB8AC3E}">
        <p14:creationId xmlns:p14="http://schemas.microsoft.com/office/powerpoint/2010/main" val="2091386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Video: https://youtu.be/ggcn2Z-t0Lc?si=KLURkTQE4rZm2KO2</a:t>
            </a:r>
            <a:endParaRPr lang="en-BE" dirty="0"/>
          </a:p>
        </p:txBody>
      </p:sp>
      <p:sp>
        <p:nvSpPr>
          <p:cNvPr id="4" name="Tijdelijke aanduiding voor dianummer 3"/>
          <p:cNvSpPr>
            <a:spLocks noGrp="1"/>
          </p:cNvSpPr>
          <p:nvPr>
            <p:ph type="sldNum" sz="quarter" idx="5"/>
          </p:nvPr>
        </p:nvSpPr>
        <p:spPr/>
        <p:txBody>
          <a:bodyPr/>
          <a:lstStyle/>
          <a:p>
            <a:fld id="{8A8A3AC3-12EE-44C4-BA49-A9DE63D193ED}" type="slidenum">
              <a:rPr lang="nl-BE" smtClean="0"/>
              <a:t>9</a:t>
            </a:fld>
            <a:endParaRPr lang="nl-BE"/>
          </a:p>
        </p:txBody>
      </p:sp>
    </p:spTree>
    <p:extLst>
      <p:ext uri="{BB962C8B-B14F-4D97-AF65-F5344CB8AC3E}">
        <p14:creationId xmlns:p14="http://schemas.microsoft.com/office/powerpoint/2010/main" val="39839702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Master" Target="../slideMasters/slideMaster1.xml"/><Relationship Id="rId7" Type="http://schemas.openxmlformats.org/officeDocument/2006/relationships/image" Target="../media/image8.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slideMaster" Target="../slideMasters/slideMaster1.xml"/><Relationship Id="rId7" Type="http://schemas.openxmlformats.org/officeDocument/2006/relationships/image" Target="../media/image11.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4.svg"/><Relationship Id="rId5" Type="http://schemas.openxmlformats.org/officeDocument/2006/relationships/image" Target="../media/image23.svg"/><Relationship Id="rId10" Type="http://schemas.openxmlformats.org/officeDocument/2006/relationships/image" Target="../media/image3.png"/><Relationship Id="rId4" Type="http://schemas.openxmlformats.org/officeDocument/2006/relationships/image" Target="../media/image22.png"/><Relationship Id="rId9" Type="http://schemas.openxmlformats.org/officeDocument/2006/relationships/image" Target="../media/image27.svg"/></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pn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28.png"/></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32.sv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met beeld">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1324582" y="2385538"/>
            <a:ext cx="5261044" cy="3363509"/>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7" name="Tijdelijke aanduiding voor datum 16">
            <a:extLst>
              <a:ext uri="{FF2B5EF4-FFF2-40B4-BE49-F238E27FC236}">
                <a16:creationId xmlns:a16="http://schemas.microsoft.com/office/drawing/2014/main" id="{00BA996C-619F-06B8-446B-3B2CFAAE84B1}"/>
              </a:ext>
            </a:extLst>
          </p:cNvPr>
          <p:cNvSpPr>
            <a:spLocks noGrp="1"/>
          </p:cNvSpPr>
          <p:nvPr>
            <p:ph type="dt" sz="half" idx="10"/>
          </p:nvPr>
        </p:nvSpPr>
        <p:spPr>
          <a:xfrm>
            <a:off x="1324582" y="6160656"/>
            <a:ext cx="2743200" cy="236472"/>
          </a:xfrm>
          <a:prstGeom prst="rect">
            <a:avLst/>
          </a:prstGeom>
        </p:spPr>
        <p:txBody>
          <a:bodyPr/>
          <a:lstStyle>
            <a:lvl1pPr>
              <a:defRPr sz="1000">
                <a:solidFill>
                  <a:schemeClr val="bg1"/>
                </a:solidFill>
              </a:defRPr>
            </a:lvl1pPr>
          </a:lstStyle>
          <a:p>
            <a:endParaRPr lang="nl-BE" dirty="0"/>
          </a:p>
        </p:txBody>
      </p:sp>
      <p:sp>
        <p:nvSpPr>
          <p:cNvPr id="25" name="Tijdelijke aanduiding voor afbeelding 24">
            <a:extLst>
              <a:ext uri="{FF2B5EF4-FFF2-40B4-BE49-F238E27FC236}">
                <a16:creationId xmlns:a16="http://schemas.microsoft.com/office/drawing/2014/main" id="{8D58687D-EE87-B4BA-F4BB-B35F00D85A76}"/>
              </a:ext>
            </a:extLst>
          </p:cNvPr>
          <p:cNvSpPr>
            <a:spLocks noGrp="1"/>
          </p:cNvSpPr>
          <p:nvPr>
            <p:ph type="pic" sz="quarter" idx="11"/>
          </p:nvPr>
        </p:nvSpPr>
        <p:spPr>
          <a:xfrm>
            <a:off x="4177269" y="0"/>
            <a:ext cx="6827685" cy="6858000"/>
          </a:xfrm>
          <a:custGeom>
            <a:avLst/>
            <a:gdLst>
              <a:gd name="connsiteX0" fmla="*/ 1269992 w 6827685"/>
              <a:gd name="connsiteY0" fmla="*/ 0 h 6858000"/>
              <a:gd name="connsiteX1" fmla="*/ 5065945 w 6827685"/>
              <a:gd name="connsiteY1" fmla="*/ 0 h 6858000"/>
              <a:gd name="connsiteX2" fmla="*/ 3927999 w 6827685"/>
              <a:gd name="connsiteY2" fmla="*/ 863297 h 6858000"/>
              <a:gd name="connsiteX3" fmla="*/ 4174318 w 6827685"/>
              <a:gd name="connsiteY3" fmla="*/ 1536621 h 6858000"/>
              <a:gd name="connsiteX4" fmla="*/ 6448124 w 6827685"/>
              <a:gd name="connsiteY4" fmla="*/ 1536621 h 6858000"/>
              <a:gd name="connsiteX5" fmla="*/ 6827685 w 6827685"/>
              <a:gd name="connsiteY5" fmla="*/ 1916182 h 6858000"/>
              <a:gd name="connsiteX6" fmla="*/ 6827685 w 6827685"/>
              <a:gd name="connsiteY6" fmla="*/ 6858000 h 6858000"/>
              <a:gd name="connsiteX7" fmla="*/ 3031682 w 6827685"/>
              <a:gd name="connsiteY7" fmla="*/ 6858000 h 6858000"/>
              <a:gd name="connsiteX8" fmla="*/ 3031682 w 6827685"/>
              <a:gd name="connsiteY8" fmla="*/ 1916182 h 6858000"/>
              <a:gd name="connsiteX9" fmla="*/ 2652122 w 6827685"/>
              <a:gd name="connsiteY9" fmla="*/ 1536621 h 6858000"/>
              <a:gd name="connsiteX10" fmla="*/ 379107 w 6827685"/>
              <a:gd name="connsiteY10" fmla="*/ 1536621 h 6858000"/>
              <a:gd name="connsiteX11" fmla="*/ 132787 w 6827685"/>
              <a:gd name="connsiteY11" fmla="*/ 8632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27685" h="6858000">
                <a:moveTo>
                  <a:pt x="1269992" y="0"/>
                </a:moveTo>
                <a:lnTo>
                  <a:pt x="5065945" y="0"/>
                </a:lnTo>
                <a:lnTo>
                  <a:pt x="3927999" y="863297"/>
                </a:lnTo>
                <a:cubicBezTo>
                  <a:pt x="3660725" y="1074823"/>
                  <a:pt x="3825201" y="1536621"/>
                  <a:pt x="4174318" y="1536621"/>
                </a:cubicBezTo>
                <a:lnTo>
                  <a:pt x="6448124" y="1536621"/>
                </a:lnTo>
                <a:cubicBezTo>
                  <a:pt x="6657673" y="1536621"/>
                  <a:pt x="6827685" y="1706633"/>
                  <a:pt x="6827685" y="1916182"/>
                </a:cubicBezTo>
                <a:lnTo>
                  <a:pt x="6827685" y="6858000"/>
                </a:lnTo>
                <a:lnTo>
                  <a:pt x="3031682" y="6858000"/>
                </a:lnTo>
                <a:lnTo>
                  <a:pt x="3031682" y="1916182"/>
                </a:lnTo>
                <a:cubicBezTo>
                  <a:pt x="3031682" y="1706633"/>
                  <a:pt x="2861671" y="1536621"/>
                  <a:pt x="2652122" y="1536621"/>
                </a:cubicBezTo>
                <a:lnTo>
                  <a:pt x="379107" y="1536621"/>
                </a:lnTo>
                <a:cubicBezTo>
                  <a:pt x="29990" y="1536621"/>
                  <a:pt x="-134882" y="1074823"/>
                  <a:pt x="132787" y="863297"/>
                </a:cubicBezTo>
                <a:close/>
              </a:path>
            </a:pathLst>
          </a:custGeom>
          <a:solidFill>
            <a:schemeClr val="bg1"/>
          </a:solidFill>
        </p:spPr>
        <p:txBody>
          <a:bodyPr wrap="square" anchor="ctr">
            <a:noAutofit/>
          </a:bodyPr>
          <a:lstStyle>
            <a:lvl1pPr marL="0" indent="0" algn="ctr">
              <a:buNone/>
              <a:defRPr sz="1800"/>
            </a:lvl1pPr>
          </a:lstStyle>
          <a:p>
            <a:endParaRPr lang="nl-BE"/>
          </a:p>
        </p:txBody>
      </p:sp>
      <p:pic>
        <p:nvPicPr>
          <p:cNvPr id="26" name="Graphic 25">
            <a:extLst>
              <a:ext uri="{FF2B5EF4-FFF2-40B4-BE49-F238E27FC236}">
                <a16:creationId xmlns:a16="http://schemas.microsoft.com/office/drawing/2014/main" id="{6124A688-196F-BCE7-E3E2-99F6BFB0DB0D}"/>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390163" y="961971"/>
            <a:ext cx="1760754" cy="518265"/>
          </a:xfrm>
          <a:prstGeom prst="rect">
            <a:avLst/>
          </a:prstGeom>
        </p:spPr>
      </p:pic>
      <p:pic>
        <p:nvPicPr>
          <p:cNvPr id="3" name="111111_StrengthInNumbers_orange_12fps">
            <a:hlinkClick r:id="" action="ppaction://media"/>
            <a:extLst>
              <a:ext uri="{FF2B5EF4-FFF2-40B4-BE49-F238E27FC236}">
                <a16:creationId xmlns:a16="http://schemas.microsoft.com/office/drawing/2014/main" id="{28516657-F18D-A4E9-2175-59C19BB25945}"/>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6"/>
          <a:srcRect l="20446" t="23087" r="20446" b="23087"/>
          <a:stretch/>
        </p:blipFill>
        <p:spPr>
          <a:xfrm>
            <a:off x="1187046" y="668654"/>
            <a:ext cx="2347924" cy="1202675"/>
          </a:xfrm>
          <a:prstGeom prst="rect">
            <a:avLst/>
          </a:prstGeom>
        </p:spPr>
      </p:pic>
    </p:spTree>
    <p:extLst>
      <p:ext uri="{BB962C8B-B14F-4D97-AF65-F5344CB8AC3E}">
        <p14:creationId xmlns:p14="http://schemas.microsoft.com/office/powerpoint/2010/main" val="211210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ussentitel zonder beeld - zwart">
    <p:bg>
      <p:bgPr>
        <a:solidFill>
          <a:schemeClr val="tx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333853"/>
            <a:ext cx="4033343" cy="252552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418341" y="2322095"/>
            <a:ext cx="4033343" cy="727364"/>
          </a:xfrm>
        </p:spPr>
        <p:txBody>
          <a:bodyPr anchor="b">
            <a:normAutofit/>
          </a:bodyPr>
          <a:lstStyle>
            <a:lvl1pPr marL="0" indent="0">
              <a:buNone/>
              <a:defRPr sz="200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 name="Vrije vorm: vorm 1">
            <a:extLst>
              <a:ext uri="{FF2B5EF4-FFF2-40B4-BE49-F238E27FC236}">
                <a16:creationId xmlns:a16="http://schemas.microsoft.com/office/drawing/2014/main" id="{5105D089-6F3C-891D-B15B-CB0F1153612D}"/>
              </a:ext>
            </a:extLst>
          </p:cNvPr>
          <p:cNvSpPr/>
          <p:nvPr userDrawn="1"/>
        </p:nvSpPr>
        <p:spPr>
          <a:xfrm>
            <a:off x="871846" y="0"/>
            <a:ext cx="11320154" cy="6858000"/>
          </a:xfrm>
          <a:custGeom>
            <a:avLst/>
            <a:gdLst>
              <a:gd name="connsiteX0" fmla="*/ 1560868 w 11320154"/>
              <a:gd name="connsiteY0" fmla="*/ 0 h 6858000"/>
              <a:gd name="connsiteX1" fmla="*/ 11320154 w 11320154"/>
              <a:gd name="connsiteY1" fmla="*/ 0 h 6858000"/>
              <a:gd name="connsiteX2" fmla="*/ 11320154 w 11320154"/>
              <a:gd name="connsiteY2" fmla="*/ 6858000 h 6858000"/>
              <a:gd name="connsiteX3" fmla="*/ 4099410 w 11320154"/>
              <a:gd name="connsiteY3" fmla="*/ 6858000 h 6858000"/>
              <a:gd name="connsiteX4" fmla="*/ 4099410 w 11320154"/>
              <a:gd name="connsiteY4" fmla="*/ 2472312 h 6858000"/>
              <a:gd name="connsiteX5" fmla="*/ 3586172 w 11320154"/>
              <a:gd name="connsiteY5" fmla="*/ 1959074 h 6858000"/>
              <a:gd name="connsiteX6" fmla="*/ 512624 w 11320154"/>
              <a:gd name="connsiteY6" fmla="*/ 1959074 h 6858000"/>
              <a:gd name="connsiteX7" fmla="*/ 179554 w 11320154"/>
              <a:gd name="connsiteY7" fmla="*/ 104861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0154" h="6858000">
                <a:moveTo>
                  <a:pt x="1560868" y="0"/>
                </a:moveTo>
                <a:lnTo>
                  <a:pt x="11320154" y="0"/>
                </a:lnTo>
                <a:lnTo>
                  <a:pt x="11320154" y="6858000"/>
                </a:lnTo>
                <a:lnTo>
                  <a:pt x="4099410" y="6858000"/>
                </a:lnTo>
                <a:lnTo>
                  <a:pt x="4099410" y="2472312"/>
                </a:lnTo>
                <a:cubicBezTo>
                  <a:pt x="4099410" y="2188961"/>
                  <a:pt x="3869523" y="1959074"/>
                  <a:pt x="3586172" y="1959074"/>
                </a:cubicBezTo>
                <a:lnTo>
                  <a:pt x="512624" y="1959074"/>
                </a:lnTo>
                <a:cubicBezTo>
                  <a:pt x="40552" y="1959074"/>
                  <a:pt x="-182386" y="1334633"/>
                  <a:pt x="179554" y="10486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BE"/>
          </a:p>
        </p:txBody>
      </p:sp>
    </p:spTree>
    <p:extLst>
      <p:ext uri="{BB962C8B-B14F-4D97-AF65-F5344CB8AC3E}">
        <p14:creationId xmlns:p14="http://schemas.microsoft.com/office/powerpoint/2010/main" val="2947953563"/>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eeld met titel">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F314D6EA-0AFA-E730-B757-71B1DE8BB1BF}"/>
              </a:ext>
            </a:extLst>
          </p:cNvPr>
          <p:cNvSpPr>
            <a:spLocks noGrp="1"/>
          </p:cNvSpPr>
          <p:nvPr>
            <p:ph type="pic" sz="quarter" idx="10"/>
          </p:nvPr>
        </p:nvSpPr>
        <p:spPr>
          <a:xfrm>
            <a:off x="0" y="0"/>
            <a:ext cx="12192000" cy="6858000"/>
          </a:xfrm>
          <a:solidFill>
            <a:schemeClr val="bg1">
              <a:lumMod val="95000"/>
            </a:schemeClr>
          </a:solidFill>
        </p:spPr>
        <p:txBody>
          <a:bodyPr anchor="t"/>
          <a:lstStyle>
            <a:lvl1pPr marL="0" indent="0" algn="ctr">
              <a:buFont typeface="Arial" panose="020B0604020202020204" pitchFamily="34" charset="0"/>
              <a:buNone/>
              <a:defRPr sz="1600"/>
            </a:lvl1pPr>
          </a:lstStyle>
          <a:p>
            <a:endParaRPr lang="nl-BE"/>
          </a:p>
        </p:txBody>
      </p:sp>
      <p:sp>
        <p:nvSpPr>
          <p:cNvPr id="2" name="Titel 1">
            <a:extLst>
              <a:ext uri="{FF2B5EF4-FFF2-40B4-BE49-F238E27FC236}">
                <a16:creationId xmlns:a16="http://schemas.microsoft.com/office/drawing/2014/main" id="{DC5019D2-CDA6-3428-2D8D-FD4F9035F5C4}"/>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nl-NL" dirty="0"/>
              <a:t>Klik om stijl te bewerken</a:t>
            </a:r>
            <a:endParaRPr lang="nl-BE" dirty="0"/>
          </a:p>
        </p:txBody>
      </p:sp>
    </p:spTree>
    <p:extLst>
      <p:ext uri="{BB962C8B-B14F-4D97-AF65-F5344CB8AC3E}">
        <p14:creationId xmlns:p14="http://schemas.microsoft.com/office/powerpoint/2010/main" val="2796786886"/>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eeld met tekst">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F314D6EA-0AFA-E730-B757-71B1DE8BB1BF}"/>
              </a:ext>
            </a:extLst>
          </p:cNvPr>
          <p:cNvSpPr>
            <a:spLocks noGrp="1"/>
          </p:cNvSpPr>
          <p:nvPr>
            <p:ph type="pic" sz="quarter" idx="10"/>
          </p:nvPr>
        </p:nvSpPr>
        <p:spPr>
          <a:xfrm>
            <a:off x="0" y="0"/>
            <a:ext cx="12192000" cy="6858000"/>
          </a:xfrm>
          <a:solidFill>
            <a:schemeClr val="bg1">
              <a:lumMod val="95000"/>
            </a:schemeClr>
          </a:solidFill>
        </p:spPr>
        <p:txBody>
          <a:bodyPr anchor="t"/>
          <a:lstStyle>
            <a:lvl1pPr marL="0" indent="0" algn="ctr">
              <a:buFont typeface="Arial" panose="020B0604020202020204" pitchFamily="34" charset="0"/>
              <a:buNone/>
              <a:defRPr sz="1600"/>
            </a:lvl1pPr>
          </a:lstStyle>
          <a:p>
            <a:endParaRPr lang="nl-BE"/>
          </a:p>
        </p:txBody>
      </p:sp>
      <p:sp>
        <p:nvSpPr>
          <p:cNvPr id="2" name="Titel 1">
            <a:extLst>
              <a:ext uri="{FF2B5EF4-FFF2-40B4-BE49-F238E27FC236}">
                <a16:creationId xmlns:a16="http://schemas.microsoft.com/office/drawing/2014/main" id="{DC5019D2-CDA6-3428-2D8D-FD4F9035F5C4}"/>
              </a:ext>
            </a:extLst>
          </p:cNvPr>
          <p:cNvSpPr>
            <a:spLocks noGrp="1"/>
          </p:cNvSpPr>
          <p:nvPr>
            <p:ph type="title"/>
          </p:nvPr>
        </p:nvSpPr>
        <p:spPr>
          <a:xfrm>
            <a:off x="1283620" y="1612233"/>
            <a:ext cx="9604959" cy="3633534"/>
          </a:xfrm>
        </p:spPr>
        <p:txBody>
          <a:bodyPr/>
          <a:lstStyle>
            <a:lvl1pPr algn="l">
              <a:lnSpc>
                <a:spcPts val="7500"/>
              </a:lnSpc>
              <a:defRPr sz="8000" cap="none" baseline="0">
                <a:solidFill>
                  <a:schemeClr val="bg1"/>
                </a:solidFill>
              </a:defRPr>
            </a:lvl1pPr>
          </a:lstStyle>
          <a:p>
            <a:r>
              <a:rPr lang="nl-NL" dirty="0"/>
              <a:t>Klik om stijl te bewerken</a:t>
            </a:r>
            <a:endParaRPr lang="nl-BE" dirty="0"/>
          </a:p>
        </p:txBody>
      </p:sp>
    </p:spTree>
    <p:extLst>
      <p:ext uri="{BB962C8B-B14F-4D97-AF65-F5344CB8AC3E}">
        <p14:creationId xmlns:p14="http://schemas.microsoft.com/office/powerpoint/2010/main" val="1152924380"/>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subtitel en beeld - wit">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0" name="Tijdelijke aanduiding voor afbeelding 19">
            <a:extLst>
              <a:ext uri="{FF2B5EF4-FFF2-40B4-BE49-F238E27FC236}">
                <a16:creationId xmlns:a16="http://schemas.microsoft.com/office/drawing/2014/main" id="{0705B267-86BB-F048-E6F1-B6928A2C4275}"/>
              </a:ext>
            </a:extLst>
          </p:cNvPr>
          <p:cNvSpPr>
            <a:spLocks noGrp="1"/>
          </p:cNvSpPr>
          <p:nvPr>
            <p:ph type="pic" sz="quarter" idx="16"/>
          </p:nvPr>
        </p:nvSpPr>
        <p:spPr>
          <a:xfrm>
            <a:off x="7331379" y="0"/>
            <a:ext cx="4860620" cy="6858000"/>
          </a:xfrm>
          <a:custGeom>
            <a:avLst/>
            <a:gdLst>
              <a:gd name="connsiteX0" fmla="*/ 2483985 w 4860620"/>
              <a:gd name="connsiteY0" fmla="*/ 0 h 6858000"/>
              <a:gd name="connsiteX1" fmla="*/ 4860620 w 4860620"/>
              <a:gd name="connsiteY1" fmla="*/ 0 h 6858000"/>
              <a:gd name="connsiteX2" fmla="*/ 4860620 w 4860620"/>
              <a:gd name="connsiteY2" fmla="*/ 6858000 h 6858000"/>
              <a:gd name="connsiteX3" fmla="*/ 2107593 w 4860620"/>
              <a:gd name="connsiteY3" fmla="*/ 6858000 h 6858000"/>
              <a:gd name="connsiteX4" fmla="*/ 2107593 w 4860620"/>
              <a:gd name="connsiteY4" fmla="*/ 2522692 h 6858000"/>
              <a:gd name="connsiteX5" fmla="*/ 1843593 w 4860620"/>
              <a:gd name="connsiteY5" fmla="*/ 2258692 h 6858000"/>
              <a:gd name="connsiteX6" fmla="*/ 263259 w 4860620"/>
              <a:gd name="connsiteY6" fmla="*/ 2258692 h 6858000"/>
              <a:gd name="connsiteX7" fmla="*/ 92759 w 4860620"/>
              <a:gd name="connsiteY7" fmla="*/ 1791192 h 6858000"/>
              <a:gd name="connsiteX8" fmla="*/ 2303760 w 4860620"/>
              <a:gd name="connsiteY8" fmla="*/ 111858 h 6858000"/>
              <a:gd name="connsiteX9" fmla="*/ 2451458 w 4860620"/>
              <a:gd name="connsiteY9" fmla="*/ 14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0620" h="6858000">
                <a:moveTo>
                  <a:pt x="2483985" y="0"/>
                </a:moveTo>
                <a:lnTo>
                  <a:pt x="4860620" y="0"/>
                </a:lnTo>
                <a:lnTo>
                  <a:pt x="4860620" y="6858000"/>
                </a:lnTo>
                <a:lnTo>
                  <a:pt x="2107593" y="6858000"/>
                </a:lnTo>
                <a:lnTo>
                  <a:pt x="2107593" y="2522692"/>
                </a:lnTo>
                <a:cubicBezTo>
                  <a:pt x="2107593" y="2376025"/>
                  <a:pt x="1988426" y="2258692"/>
                  <a:pt x="1843593" y="2258692"/>
                </a:cubicBezTo>
                <a:lnTo>
                  <a:pt x="263259" y="2258692"/>
                </a:lnTo>
                <a:cubicBezTo>
                  <a:pt x="21259" y="2258692"/>
                  <a:pt x="-94241" y="1937858"/>
                  <a:pt x="92759" y="1791192"/>
                </a:cubicBezTo>
                <a:lnTo>
                  <a:pt x="2303760" y="111858"/>
                </a:lnTo>
                <a:cubicBezTo>
                  <a:pt x="2351427" y="75650"/>
                  <a:pt x="2400698" y="43223"/>
                  <a:pt x="2451458" y="14949"/>
                </a:cubicBezTo>
                <a:close/>
              </a:path>
            </a:pathLst>
          </a:custGeom>
          <a:solidFill>
            <a:schemeClr val="bg1">
              <a:lumMod val="95000"/>
            </a:schemeClr>
          </a:solidFill>
        </p:spPr>
        <p:txBody>
          <a:bodyPr wrap="square" anchor="ctr">
            <a:noAutofit/>
          </a:bodyPr>
          <a:lstStyle>
            <a:lvl1pPr marL="0" indent="0" algn="ctr">
              <a:buFont typeface="Arial" panose="020B0604020202020204" pitchFamily="34" charset="0"/>
              <a:buNone/>
              <a:defRPr sz="1800"/>
            </a:lvl1pPr>
          </a:lstStyle>
          <a:p>
            <a:endParaRPr lang="nl-BE"/>
          </a:p>
        </p:txBody>
      </p:sp>
    </p:spTree>
    <p:extLst>
      <p:ext uri="{BB962C8B-B14F-4D97-AF65-F5344CB8AC3E}">
        <p14:creationId xmlns:p14="http://schemas.microsoft.com/office/powerpoint/2010/main" val="428620842"/>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subtitel en beeld - oranje">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0" name="Tijdelijke aanduiding voor afbeelding 19">
            <a:extLst>
              <a:ext uri="{FF2B5EF4-FFF2-40B4-BE49-F238E27FC236}">
                <a16:creationId xmlns:a16="http://schemas.microsoft.com/office/drawing/2014/main" id="{0705B267-86BB-F048-E6F1-B6928A2C4275}"/>
              </a:ext>
            </a:extLst>
          </p:cNvPr>
          <p:cNvSpPr>
            <a:spLocks noGrp="1"/>
          </p:cNvSpPr>
          <p:nvPr>
            <p:ph type="pic" sz="quarter" idx="16"/>
          </p:nvPr>
        </p:nvSpPr>
        <p:spPr>
          <a:xfrm>
            <a:off x="7331379" y="0"/>
            <a:ext cx="4860620" cy="6858000"/>
          </a:xfrm>
          <a:custGeom>
            <a:avLst/>
            <a:gdLst>
              <a:gd name="connsiteX0" fmla="*/ 2483985 w 4860620"/>
              <a:gd name="connsiteY0" fmla="*/ 0 h 6858000"/>
              <a:gd name="connsiteX1" fmla="*/ 4860620 w 4860620"/>
              <a:gd name="connsiteY1" fmla="*/ 0 h 6858000"/>
              <a:gd name="connsiteX2" fmla="*/ 4860620 w 4860620"/>
              <a:gd name="connsiteY2" fmla="*/ 6858000 h 6858000"/>
              <a:gd name="connsiteX3" fmla="*/ 2107593 w 4860620"/>
              <a:gd name="connsiteY3" fmla="*/ 6858000 h 6858000"/>
              <a:gd name="connsiteX4" fmla="*/ 2107593 w 4860620"/>
              <a:gd name="connsiteY4" fmla="*/ 2522692 h 6858000"/>
              <a:gd name="connsiteX5" fmla="*/ 1843593 w 4860620"/>
              <a:gd name="connsiteY5" fmla="*/ 2258692 h 6858000"/>
              <a:gd name="connsiteX6" fmla="*/ 263259 w 4860620"/>
              <a:gd name="connsiteY6" fmla="*/ 2258692 h 6858000"/>
              <a:gd name="connsiteX7" fmla="*/ 92759 w 4860620"/>
              <a:gd name="connsiteY7" fmla="*/ 1791192 h 6858000"/>
              <a:gd name="connsiteX8" fmla="*/ 2303760 w 4860620"/>
              <a:gd name="connsiteY8" fmla="*/ 111858 h 6858000"/>
              <a:gd name="connsiteX9" fmla="*/ 2451458 w 4860620"/>
              <a:gd name="connsiteY9" fmla="*/ 14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0620" h="6858000">
                <a:moveTo>
                  <a:pt x="2483985" y="0"/>
                </a:moveTo>
                <a:lnTo>
                  <a:pt x="4860620" y="0"/>
                </a:lnTo>
                <a:lnTo>
                  <a:pt x="4860620" y="6858000"/>
                </a:lnTo>
                <a:lnTo>
                  <a:pt x="2107593" y="6858000"/>
                </a:lnTo>
                <a:lnTo>
                  <a:pt x="2107593" y="2522692"/>
                </a:lnTo>
                <a:cubicBezTo>
                  <a:pt x="2107593" y="2376025"/>
                  <a:pt x="1988426" y="2258692"/>
                  <a:pt x="1843593" y="2258692"/>
                </a:cubicBezTo>
                <a:lnTo>
                  <a:pt x="263259" y="2258692"/>
                </a:lnTo>
                <a:cubicBezTo>
                  <a:pt x="21259" y="2258692"/>
                  <a:pt x="-94241" y="1937858"/>
                  <a:pt x="92759" y="1791192"/>
                </a:cubicBezTo>
                <a:lnTo>
                  <a:pt x="2303760" y="111858"/>
                </a:lnTo>
                <a:cubicBezTo>
                  <a:pt x="2351427" y="75650"/>
                  <a:pt x="2400698" y="43223"/>
                  <a:pt x="2451458" y="14949"/>
                </a:cubicBezTo>
                <a:close/>
              </a:path>
            </a:pathLst>
          </a:custGeom>
          <a:solidFill>
            <a:schemeClr val="bg1">
              <a:lumMod val="95000"/>
            </a:schemeClr>
          </a:solidFill>
        </p:spPr>
        <p:txBody>
          <a:bodyPr wrap="square" anchor="ctr">
            <a:noAutofit/>
          </a:bodyPr>
          <a:lstStyle>
            <a:lvl1pPr marL="0" indent="0" algn="ctr">
              <a:buFont typeface="Arial" panose="020B0604020202020204" pitchFamily="34" charset="0"/>
              <a:buNone/>
              <a:defRPr sz="1800"/>
            </a:lvl1pPr>
          </a:lstStyle>
          <a:p>
            <a:endParaRPr lang="nl-BE"/>
          </a:p>
        </p:txBody>
      </p:sp>
    </p:spTree>
    <p:extLst>
      <p:ext uri="{BB962C8B-B14F-4D97-AF65-F5344CB8AC3E}">
        <p14:creationId xmlns:p14="http://schemas.microsoft.com/office/powerpoint/2010/main" val="578777416"/>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en beeld - oranje">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1878036"/>
            <a:ext cx="5467350" cy="3560985"/>
          </a:xfrm>
        </p:spPr>
        <p:txBody>
          <a:bodyPr/>
          <a:lstStyle>
            <a:lvl1pPr marL="342900" indent="-342900">
              <a:buFontTx/>
              <a:buBlip>
                <a:blip r:embed="rId2">
                  <a:extLst>
                    <a:ext uri="{96DAC541-7B7A-43D3-8B79-37D633B846F1}">
                      <asvg:svgBlip xmlns:asvg="http://schemas.microsoft.com/office/drawing/2016/SVG/main" r:embed="rId3"/>
                    </a:ext>
                  </a:extLst>
                </a:blip>
              </a:buBlip>
              <a:defRPr>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9" name="Tijdelijke aanduiding voor afbeelding 8">
            <a:extLst>
              <a:ext uri="{FF2B5EF4-FFF2-40B4-BE49-F238E27FC236}">
                <a16:creationId xmlns:a16="http://schemas.microsoft.com/office/drawing/2014/main" id="{E67F0DB5-E56D-26F7-1B0B-81E8D0797A26}"/>
              </a:ext>
            </a:extLst>
          </p:cNvPr>
          <p:cNvSpPr>
            <a:spLocks noGrp="1"/>
          </p:cNvSpPr>
          <p:nvPr>
            <p:ph type="pic" sz="quarter" idx="16"/>
          </p:nvPr>
        </p:nvSpPr>
        <p:spPr>
          <a:xfrm>
            <a:off x="7731006" y="0"/>
            <a:ext cx="4460995" cy="6858000"/>
          </a:xfrm>
          <a:custGeom>
            <a:avLst/>
            <a:gdLst>
              <a:gd name="connsiteX0" fmla="*/ 2483985 w 4460995"/>
              <a:gd name="connsiteY0" fmla="*/ 0 h 6858000"/>
              <a:gd name="connsiteX1" fmla="*/ 4460995 w 4460995"/>
              <a:gd name="connsiteY1" fmla="*/ 0 h 6858000"/>
              <a:gd name="connsiteX2" fmla="*/ 4460995 w 4460995"/>
              <a:gd name="connsiteY2" fmla="*/ 6858000 h 6858000"/>
              <a:gd name="connsiteX3" fmla="*/ 2107593 w 4460995"/>
              <a:gd name="connsiteY3" fmla="*/ 6858000 h 6858000"/>
              <a:gd name="connsiteX4" fmla="*/ 2107593 w 4460995"/>
              <a:gd name="connsiteY4" fmla="*/ 2522692 h 6858000"/>
              <a:gd name="connsiteX5" fmla="*/ 1843593 w 4460995"/>
              <a:gd name="connsiteY5" fmla="*/ 2258692 h 6858000"/>
              <a:gd name="connsiteX6" fmla="*/ 263259 w 4460995"/>
              <a:gd name="connsiteY6" fmla="*/ 2258692 h 6858000"/>
              <a:gd name="connsiteX7" fmla="*/ 92759 w 4460995"/>
              <a:gd name="connsiteY7" fmla="*/ 1791192 h 6858000"/>
              <a:gd name="connsiteX8" fmla="*/ 2303760 w 4460995"/>
              <a:gd name="connsiteY8" fmla="*/ 111858 h 6858000"/>
              <a:gd name="connsiteX9" fmla="*/ 2451458 w 4460995"/>
              <a:gd name="connsiteY9" fmla="*/ 14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0995" h="6858000">
                <a:moveTo>
                  <a:pt x="2483985" y="0"/>
                </a:moveTo>
                <a:lnTo>
                  <a:pt x="4460995" y="0"/>
                </a:lnTo>
                <a:lnTo>
                  <a:pt x="4460995" y="6858000"/>
                </a:lnTo>
                <a:lnTo>
                  <a:pt x="2107593" y="6858000"/>
                </a:lnTo>
                <a:lnTo>
                  <a:pt x="2107593" y="2522692"/>
                </a:lnTo>
                <a:cubicBezTo>
                  <a:pt x="2107593" y="2376025"/>
                  <a:pt x="1988426" y="2258692"/>
                  <a:pt x="1843593" y="2258692"/>
                </a:cubicBezTo>
                <a:lnTo>
                  <a:pt x="263259" y="2258692"/>
                </a:lnTo>
                <a:cubicBezTo>
                  <a:pt x="21259" y="2258692"/>
                  <a:pt x="-94241" y="1937858"/>
                  <a:pt x="92759" y="1791192"/>
                </a:cubicBezTo>
                <a:lnTo>
                  <a:pt x="2303760" y="111858"/>
                </a:lnTo>
                <a:cubicBezTo>
                  <a:pt x="2351427" y="75650"/>
                  <a:pt x="2400698" y="43223"/>
                  <a:pt x="2451458" y="14949"/>
                </a:cubicBezTo>
                <a:close/>
              </a:path>
            </a:pathLst>
          </a:custGeom>
          <a:solidFill>
            <a:schemeClr val="bg1">
              <a:lumMod val="95000"/>
            </a:schemeClr>
          </a:solidFill>
        </p:spPr>
        <p:txBody>
          <a:bodyPr wrap="square" anchor="ctr">
            <a:noAutofit/>
          </a:bodyPr>
          <a:lstStyle>
            <a:lvl1pPr marL="0" indent="0" algn="ctr">
              <a:buFont typeface="Arial" panose="020B0604020202020204" pitchFamily="34" charset="0"/>
              <a:buNone/>
              <a:defRPr sz="1800"/>
            </a:lvl1pPr>
          </a:lstStyle>
          <a:p>
            <a:endParaRPr lang="nl-BE"/>
          </a:p>
        </p:txBody>
      </p:sp>
    </p:spTree>
    <p:extLst>
      <p:ext uri="{BB962C8B-B14F-4D97-AF65-F5344CB8AC3E}">
        <p14:creationId xmlns:p14="http://schemas.microsoft.com/office/powerpoint/2010/main" val="2895409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eeld, tekst en subtitel - zwart">
    <p:bg>
      <p:bgPr>
        <a:solidFill>
          <a:schemeClr val="tx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6AC55FAC-0F47-941C-B932-0E7FB31B4FE2}"/>
              </a:ext>
            </a:extLst>
          </p:cNvPr>
          <p:cNvSpPr>
            <a:spLocks noGrp="1"/>
          </p:cNvSpPr>
          <p:nvPr>
            <p:ph type="pic" sz="quarter" idx="14"/>
          </p:nvPr>
        </p:nvSpPr>
        <p:spPr>
          <a:xfrm>
            <a:off x="0" y="0"/>
            <a:ext cx="5629084" cy="6858000"/>
          </a:xfrm>
          <a:custGeom>
            <a:avLst/>
            <a:gdLst>
              <a:gd name="connsiteX0" fmla="*/ 0 w 5629084"/>
              <a:gd name="connsiteY0" fmla="*/ 0 h 6858000"/>
              <a:gd name="connsiteX1" fmla="*/ 5629084 w 5629084"/>
              <a:gd name="connsiteY1" fmla="*/ 0 h 6858000"/>
              <a:gd name="connsiteX2" fmla="*/ 3808573 w 5629084"/>
              <a:gd name="connsiteY2" fmla="*/ 1382742 h 6858000"/>
              <a:gd name="connsiteX3" fmla="*/ 3961671 w 5629084"/>
              <a:gd name="connsiteY3" fmla="*/ 1802527 h 6858000"/>
              <a:gd name="connsiteX4" fmla="*/ 5380707 w 5629084"/>
              <a:gd name="connsiteY4" fmla="*/ 1802527 h 6858000"/>
              <a:gd name="connsiteX5" fmla="*/ 5617762 w 5629084"/>
              <a:gd name="connsiteY5" fmla="*/ 2039581 h 6858000"/>
              <a:gd name="connsiteX6" fmla="*/ 5617762 w 5629084"/>
              <a:gd name="connsiteY6" fmla="*/ 6858000 h 6858000"/>
              <a:gd name="connsiteX7" fmla="*/ 0 w 562908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9084" h="6858000">
                <a:moveTo>
                  <a:pt x="0" y="0"/>
                </a:moveTo>
                <a:lnTo>
                  <a:pt x="5629084" y="0"/>
                </a:lnTo>
                <a:lnTo>
                  <a:pt x="3808573" y="1382742"/>
                </a:lnTo>
                <a:cubicBezTo>
                  <a:pt x="3640660" y="1514439"/>
                  <a:pt x="3744371" y="1802527"/>
                  <a:pt x="3961671" y="1802527"/>
                </a:cubicBezTo>
                <a:lnTo>
                  <a:pt x="5380707" y="1802527"/>
                </a:lnTo>
                <a:cubicBezTo>
                  <a:pt x="5510758" y="1802527"/>
                  <a:pt x="5617762" y="1907884"/>
                  <a:pt x="5617762" y="2039581"/>
                </a:cubicBezTo>
                <a:lnTo>
                  <a:pt x="5617762" y="6858000"/>
                </a:lnTo>
                <a:lnTo>
                  <a:pt x="0" y="6858000"/>
                </a:lnTo>
                <a:close/>
              </a:path>
            </a:pathLst>
          </a:custGeom>
          <a:solidFill>
            <a:schemeClr val="bg1"/>
          </a:solidFill>
        </p:spPr>
        <p:txBody>
          <a:bodyPr wrap="square" anchor="ctr">
            <a:noAutofit/>
          </a:bodyPr>
          <a:lstStyle>
            <a:lvl1pPr marL="0" indent="0" algn="ctr">
              <a:buFont typeface="Arial" panose="020B0604020202020204" pitchFamily="34" charset="0"/>
              <a:buNone/>
              <a:defRPr sz="1600"/>
            </a:lvl1pPr>
          </a:lstStyle>
          <a:p>
            <a:endParaRPr lang="nl-BE"/>
          </a:p>
        </p:txBody>
      </p:sp>
      <p:sp>
        <p:nvSpPr>
          <p:cNvPr id="12" name="Titel 15">
            <a:extLst>
              <a:ext uri="{FF2B5EF4-FFF2-40B4-BE49-F238E27FC236}">
                <a16:creationId xmlns:a16="http://schemas.microsoft.com/office/drawing/2014/main" id="{523791BD-3730-4D40-1624-E8EE009E8610}"/>
              </a:ext>
            </a:extLst>
          </p:cNvPr>
          <p:cNvSpPr>
            <a:spLocks noGrp="1"/>
          </p:cNvSpPr>
          <p:nvPr>
            <p:ph type="title"/>
          </p:nvPr>
        </p:nvSpPr>
        <p:spPr>
          <a:xfrm>
            <a:off x="6096000" y="386117"/>
            <a:ext cx="5466143"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3" name="Tijdelijke aanduiding voor tekst 10">
            <a:extLst>
              <a:ext uri="{FF2B5EF4-FFF2-40B4-BE49-F238E27FC236}">
                <a16:creationId xmlns:a16="http://schemas.microsoft.com/office/drawing/2014/main" id="{F0C05DD5-3EE1-6521-32DF-FB7A5CE36C6A}"/>
              </a:ext>
            </a:extLst>
          </p:cNvPr>
          <p:cNvSpPr>
            <a:spLocks noGrp="1"/>
          </p:cNvSpPr>
          <p:nvPr>
            <p:ph type="body" sz="quarter" idx="11"/>
          </p:nvPr>
        </p:nvSpPr>
        <p:spPr>
          <a:xfrm>
            <a:off x="6096000" y="1878036"/>
            <a:ext cx="5466143" cy="727364"/>
          </a:xfrm>
        </p:spPr>
        <p:txBody>
          <a:bodyPr anchor="t">
            <a:noAutofit/>
          </a:bodyPr>
          <a:lstStyle>
            <a:lvl1pPr marL="0" indent="0">
              <a:buNone/>
              <a:defRPr sz="2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4" name="Tijdelijke aanduiding voor tekst 7">
            <a:extLst>
              <a:ext uri="{FF2B5EF4-FFF2-40B4-BE49-F238E27FC236}">
                <a16:creationId xmlns:a16="http://schemas.microsoft.com/office/drawing/2014/main" id="{0D06697B-BB9F-CBBF-2939-0109FB69F9F3}"/>
              </a:ext>
            </a:extLst>
          </p:cNvPr>
          <p:cNvSpPr>
            <a:spLocks noGrp="1"/>
          </p:cNvSpPr>
          <p:nvPr>
            <p:ph type="body" sz="quarter" idx="15"/>
          </p:nvPr>
        </p:nvSpPr>
        <p:spPr>
          <a:xfrm>
            <a:off x="6096000" y="2827583"/>
            <a:ext cx="5467350" cy="2611438"/>
          </a:xfrm>
        </p:spPr>
        <p:txBody>
          <a:bodyPr/>
          <a:lstStyle>
            <a:lvl1pPr marL="0" indent="0">
              <a:buFont typeface="Arial" panose="020B0604020202020204" pitchFamily="34" charset="0"/>
              <a:buNone/>
              <a:defRPr>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3153648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eeld, tekst en subtitel - oranje">
    <p:bg>
      <p:bgPr>
        <a:solidFill>
          <a:schemeClr val="accent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6AC55FAC-0F47-941C-B932-0E7FB31B4FE2}"/>
              </a:ext>
            </a:extLst>
          </p:cNvPr>
          <p:cNvSpPr>
            <a:spLocks noGrp="1"/>
          </p:cNvSpPr>
          <p:nvPr>
            <p:ph type="pic" sz="quarter" idx="14"/>
          </p:nvPr>
        </p:nvSpPr>
        <p:spPr>
          <a:xfrm>
            <a:off x="0" y="0"/>
            <a:ext cx="5629084" cy="6858000"/>
          </a:xfrm>
          <a:custGeom>
            <a:avLst/>
            <a:gdLst>
              <a:gd name="connsiteX0" fmla="*/ 0 w 5629084"/>
              <a:gd name="connsiteY0" fmla="*/ 0 h 6858000"/>
              <a:gd name="connsiteX1" fmla="*/ 5629084 w 5629084"/>
              <a:gd name="connsiteY1" fmla="*/ 0 h 6858000"/>
              <a:gd name="connsiteX2" fmla="*/ 3808573 w 5629084"/>
              <a:gd name="connsiteY2" fmla="*/ 1382742 h 6858000"/>
              <a:gd name="connsiteX3" fmla="*/ 3961671 w 5629084"/>
              <a:gd name="connsiteY3" fmla="*/ 1802527 h 6858000"/>
              <a:gd name="connsiteX4" fmla="*/ 5380707 w 5629084"/>
              <a:gd name="connsiteY4" fmla="*/ 1802527 h 6858000"/>
              <a:gd name="connsiteX5" fmla="*/ 5617762 w 5629084"/>
              <a:gd name="connsiteY5" fmla="*/ 2039581 h 6858000"/>
              <a:gd name="connsiteX6" fmla="*/ 5617762 w 5629084"/>
              <a:gd name="connsiteY6" fmla="*/ 6858000 h 6858000"/>
              <a:gd name="connsiteX7" fmla="*/ 0 w 562908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9084" h="6858000">
                <a:moveTo>
                  <a:pt x="0" y="0"/>
                </a:moveTo>
                <a:lnTo>
                  <a:pt x="5629084" y="0"/>
                </a:lnTo>
                <a:lnTo>
                  <a:pt x="3808573" y="1382742"/>
                </a:lnTo>
                <a:cubicBezTo>
                  <a:pt x="3640660" y="1514439"/>
                  <a:pt x="3744371" y="1802527"/>
                  <a:pt x="3961671" y="1802527"/>
                </a:cubicBezTo>
                <a:lnTo>
                  <a:pt x="5380707" y="1802527"/>
                </a:lnTo>
                <a:cubicBezTo>
                  <a:pt x="5510758" y="1802527"/>
                  <a:pt x="5617762" y="1907884"/>
                  <a:pt x="5617762" y="2039581"/>
                </a:cubicBezTo>
                <a:lnTo>
                  <a:pt x="5617762" y="6858000"/>
                </a:lnTo>
                <a:lnTo>
                  <a:pt x="0" y="6858000"/>
                </a:lnTo>
                <a:close/>
              </a:path>
            </a:pathLst>
          </a:custGeom>
          <a:solidFill>
            <a:schemeClr val="bg1"/>
          </a:solidFill>
        </p:spPr>
        <p:txBody>
          <a:bodyPr wrap="square" anchor="ctr">
            <a:noAutofit/>
          </a:bodyPr>
          <a:lstStyle>
            <a:lvl1pPr marL="0" indent="0" algn="ctr">
              <a:buFont typeface="Arial" panose="020B0604020202020204" pitchFamily="34" charset="0"/>
              <a:buNone/>
              <a:defRPr sz="1600"/>
            </a:lvl1pPr>
          </a:lstStyle>
          <a:p>
            <a:endParaRPr lang="nl-BE"/>
          </a:p>
        </p:txBody>
      </p:sp>
      <p:sp>
        <p:nvSpPr>
          <p:cNvPr id="12" name="Titel 15">
            <a:extLst>
              <a:ext uri="{FF2B5EF4-FFF2-40B4-BE49-F238E27FC236}">
                <a16:creationId xmlns:a16="http://schemas.microsoft.com/office/drawing/2014/main" id="{523791BD-3730-4D40-1624-E8EE009E8610}"/>
              </a:ext>
            </a:extLst>
          </p:cNvPr>
          <p:cNvSpPr>
            <a:spLocks noGrp="1"/>
          </p:cNvSpPr>
          <p:nvPr>
            <p:ph type="title"/>
          </p:nvPr>
        </p:nvSpPr>
        <p:spPr>
          <a:xfrm>
            <a:off x="6096000" y="386117"/>
            <a:ext cx="5466143"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3" name="Tijdelijke aanduiding voor tekst 10">
            <a:extLst>
              <a:ext uri="{FF2B5EF4-FFF2-40B4-BE49-F238E27FC236}">
                <a16:creationId xmlns:a16="http://schemas.microsoft.com/office/drawing/2014/main" id="{F0C05DD5-3EE1-6521-32DF-FB7A5CE36C6A}"/>
              </a:ext>
            </a:extLst>
          </p:cNvPr>
          <p:cNvSpPr>
            <a:spLocks noGrp="1"/>
          </p:cNvSpPr>
          <p:nvPr>
            <p:ph type="body" sz="quarter" idx="11"/>
          </p:nvPr>
        </p:nvSpPr>
        <p:spPr>
          <a:xfrm>
            <a:off x="6096000" y="1878036"/>
            <a:ext cx="5466143" cy="727364"/>
          </a:xfrm>
        </p:spPr>
        <p:txBody>
          <a:bodyPr anchor="t">
            <a:noAutofit/>
          </a:bodyPr>
          <a:lstStyle>
            <a:lvl1pPr marL="0" indent="0">
              <a:buNone/>
              <a:defRPr sz="2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4" name="Tijdelijke aanduiding voor tekst 7">
            <a:extLst>
              <a:ext uri="{FF2B5EF4-FFF2-40B4-BE49-F238E27FC236}">
                <a16:creationId xmlns:a16="http://schemas.microsoft.com/office/drawing/2014/main" id="{0D06697B-BB9F-CBBF-2939-0109FB69F9F3}"/>
              </a:ext>
            </a:extLst>
          </p:cNvPr>
          <p:cNvSpPr>
            <a:spLocks noGrp="1"/>
          </p:cNvSpPr>
          <p:nvPr>
            <p:ph type="body" sz="quarter" idx="15"/>
          </p:nvPr>
        </p:nvSpPr>
        <p:spPr>
          <a:xfrm>
            <a:off x="6096000" y="2827583"/>
            <a:ext cx="5467350" cy="2611438"/>
          </a:xfrm>
        </p:spPr>
        <p:txBody>
          <a:bodyPr/>
          <a:lstStyle>
            <a:lvl1pPr marL="0" indent="0">
              <a:buFont typeface="Arial" panose="020B0604020202020204" pitchFamily="34" charset="0"/>
              <a:buNone/>
              <a:defRPr>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23820139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eeld, tekst en subtitel - wit">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6AC55FAC-0F47-941C-B932-0E7FB31B4FE2}"/>
              </a:ext>
            </a:extLst>
          </p:cNvPr>
          <p:cNvSpPr>
            <a:spLocks noGrp="1"/>
          </p:cNvSpPr>
          <p:nvPr>
            <p:ph type="pic" sz="quarter" idx="14"/>
          </p:nvPr>
        </p:nvSpPr>
        <p:spPr>
          <a:xfrm>
            <a:off x="0" y="0"/>
            <a:ext cx="5629084" cy="6858000"/>
          </a:xfrm>
          <a:custGeom>
            <a:avLst/>
            <a:gdLst>
              <a:gd name="connsiteX0" fmla="*/ 0 w 5629084"/>
              <a:gd name="connsiteY0" fmla="*/ 0 h 6858000"/>
              <a:gd name="connsiteX1" fmla="*/ 5629084 w 5629084"/>
              <a:gd name="connsiteY1" fmla="*/ 0 h 6858000"/>
              <a:gd name="connsiteX2" fmla="*/ 3808573 w 5629084"/>
              <a:gd name="connsiteY2" fmla="*/ 1382742 h 6858000"/>
              <a:gd name="connsiteX3" fmla="*/ 3961671 w 5629084"/>
              <a:gd name="connsiteY3" fmla="*/ 1802527 h 6858000"/>
              <a:gd name="connsiteX4" fmla="*/ 5380707 w 5629084"/>
              <a:gd name="connsiteY4" fmla="*/ 1802527 h 6858000"/>
              <a:gd name="connsiteX5" fmla="*/ 5617762 w 5629084"/>
              <a:gd name="connsiteY5" fmla="*/ 2039581 h 6858000"/>
              <a:gd name="connsiteX6" fmla="*/ 5617762 w 5629084"/>
              <a:gd name="connsiteY6" fmla="*/ 6858000 h 6858000"/>
              <a:gd name="connsiteX7" fmla="*/ 0 w 562908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9084" h="6858000">
                <a:moveTo>
                  <a:pt x="0" y="0"/>
                </a:moveTo>
                <a:lnTo>
                  <a:pt x="5629084" y="0"/>
                </a:lnTo>
                <a:lnTo>
                  <a:pt x="3808573" y="1382742"/>
                </a:lnTo>
                <a:cubicBezTo>
                  <a:pt x="3640660" y="1514439"/>
                  <a:pt x="3744371" y="1802527"/>
                  <a:pt x="3961671" y="1802527"/>
                </a:cubicBezTo>
                <a:lnTo>
                  <a:pt x="5380707" y="1802527"/>
                </a:lnTo>
                <a:cubicBezTo>
                  <a:pt x="5510758" y="1802527"/>
                  <a:pt x="5617762" y="1907884"/>
                  <a:pt x="5617762" y="2039581"/>
                </a:cubicBezTo>
                <a:lnTo>
                  <a:pt x="5617762" y="6858000"/>
                </a:lnTo>
                <a:lnTo>
                  <a:pt x="0" y="6858000"/>
                </a:lnTo>
                <a:close/>
              </a:path>
            </a:pathLst>
          </a:custGeom>
          <a:solidFill>
            <a:schemeClr val="bg1">
              <a:lumMod val="95000"/>
            </a:schemeClr>
          </a:solidFill>
        </p:spPr>
        <p:txBody>
          <a:bodyPr wrap="square" anchor="ctr">
            <a:noAutofit/>
          </a:bodyPr>
          <a:lstStyle>
            <a:lvl1pPr marL="0" indent="0" algn="ctr">
              <a:buFont typeface="Arial" panose="020B0604020202020204" pitchFamily="34" charset="0"/>
              <a:buNone/>
              <a:defRPr sz="1600"/>
            </a:lvl1pPr>
          </a:lstStyle>
          <a:p>
            <a:endParaRPr lang="nl-BE"/>
          </a:p>
        </p:txBody>
      </p:sp>
      <p:sp>
        <p:nvSpPr>
          <p:cNvPr id="12" name="Titel 15">
            <a:extLst>
              <a:ext uri="{FF2B5EF4-FFF2-40B4-BE49-F238E27FC236}">
                <a16:creationId xmlns:a16="http://schemas.microsoft.com/office/drawing/2014/main" id="{523791BD-3730-4D40-1624-E8EE009E8610}"/>
              </a:ext>
            </a:extLst>
          </p:cNvPr>
          <p:cNvSpPr>
            <a:spLocks noGrp="1"/>
          </p:cNvSpPr>
          <p:nvPr>
            <p:ph type="title"/>
          </p:nvPr>
        </p:nvSpPr>
        <p:spPr>
          <a:xfrm>
            <a:off x="6096000" y="386117"/>
            <a:ext cx="5466143"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13" name="Tijdelijke aanduiding voor tekst 10">
            <a:extLst>
              <a:ext uri="{FF2B5EF4-FFF2-40B4-BE49-F238E27FC236}">
                <a16:creationId xmlns:a16="http://schemas.microsoft.com/office/drawing/2014/main" id="{F0C05DD5-3EE1-6521-32DF-FB7A5CE36C6A}"/>
              </a:ext>
            </a:extLst>
          </p:cNvPr>
          <p:cNvSpPr>
            <a:spLocks noGrp="1"/>
          </p:cNvSpPr>
          <p:nvPr>
            <p:ph type="body" sz="quarter" idx="11"/>
          </p:nvPr>
        </p:nvSpPr>
        <p:spPr>
          <a:xfrm>
            <a:off x="6096000" y="1878036"/>
            <a:ext cx="5466143" cy="727364"/>
          </a:xfrm>
        </p:spPr>
        <p:txBody>
          <a:bodyPr anchor="t">
            <a:noAutofit/>
          </a:bodyPr>
          <a:lstStyle>
            <a:lvl1pPr marL="0" indent="0">
              <a:buNone/>
              <a:defRPr sz="2400" b="1"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4" name="Tijdelijke aanduiding voor tekst 7">
            <a:extLst>
              <a:ext uri="{FF2B5EF4-FFF2-40B4-BE49-F238E27FC236}">
                <a16:creationId xmlns:a16="http://schemas.microsoft.com/office/drawing/2014/main" id="{0D06697B-BB9F-CBBF-2939-0109FB69F9F3}"/>
              </a:ext>
            </a:extLst>
          </p:cNvPr>
          <p:cNvSpPr>
            <a:spLocks noGrp="1"/>
          </p:cNvSpPr>
          <p:nvPr>
            <p:ph type="body" sz="quarter" idx="15"/>
          </p:nvPr>
        </p:nvSpPr>
        <p:spPr>
          <a:xfrm>
            <a:off x="6096000" y="2827583"/>
            <a:ext cx="5467350" cy="2611438"/>
          </a:xfrm>
        </p:spPr>
        <p:txBody>
          <a:bodyPr/>
          <a:lstStyle>
            <a:lvl1pPr marL="0" indent="0">
              <a:buFont typeface="Arial" panose="020B0604020202020204" pitchFamily="34" charse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26326556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 en illustratie - zwart">
    <p:bg>
      <p:bgPr>
        <a:solidFill>
          <a:schemeClr val="tx1"/>
        </a:solidFill>
        <a:effectLst/>
      </p:bgPr>
    </p:bg>
    <p:spTree>
      <p:nvGrpSpPr>
        <p:cNvPr id="1" name=""/>
        <p:cNvGrpSpPr/>
        <p:nvPr/>
      </p:nvGrpSpPr>
      <p:grpSpPr>
        <a:xfrm>
          <a:off x="0" y="0"/>
          <a:ext cx="0" cy="0"/>
          <a:chOff x="0" y="0"/>
          <a:chExt cx="0" cy="0"/>
        </a:xfrm>
      </p:grpSpPr>
      <p:pic>
        <p:nvPicPr>
          <p:cNvPr id="10" name="111111_Launch-Rebranding-exerpt02-onefist-BW-LONG">
            <a:hlinkClick r:id="" action="ppaction://media"/>
            <a:extLst>
              <a:ext uri="{FF2B5EF4-FFF2-40B4-BE49-F238E27FC236}">
                <a16:creationId xmlns:a16="http://schemas.microsoft.com/office/drawing/2014/main" id="{A306D836-F9B2-3A7D-B02D-CBB844E3FB22}"/>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9706" r="29706"/>
          <a:stretch/>
        </p:blipFill>
        <p:spPr>
          <a:xfrm>
            <a:off x="7183681" y="1391116"/>
            <a:ext cx="3944696" cy="5466883"/>
          </a:xfrm>
          <a:prstGeom prst="rect">
            <a:avLst/>
          </a:prstGeom>
        </p:spPr>
      </p:pic>
      <p:pic>
        <p:nvPicPr>
          <p:cNvPr id="5" name="Graphic 4">
            <a:extLst>
              <a:ext uri="{FF2B5EF4-FFF2-40B4-BE49-F238E27FC236}">
                <a16:creationId xmlns:a16="http://schemas.microsoft.com/office/drawing/2014/main" id="{E1E82CEC-76FD-D1EC-BF8E-D76FC3D452D1}"/>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471608" y="1866552"/>
            <a:ext cx="3200400" cy="4418110"/>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solidFill>
                  <a:schemeClr val="bg1"/>
                </a:solidFill>
              </a:defRPr>
            </a:lvl1pPr>
            <a:lvl2pPr marL="685800" indent="-228600">
              <a:buFontTx/>
              <a:buBlip>
                <a:blip r:embed="rId7">
                  <a:extLst>
                    <a:ext uri="{96DAC541-7B7A-43D3-8B79-37D633B846F1}">
                      <asvg:svgBlip xmlns:asvg="http://schemas.microsoft.com/office/drawing/2016/SVG/main" r:embed="rId8"/>
                    </a:ext>
                  </a:extLst>
                </a:blip>
              </a:buBlip>
              <a:defRPr>
                <a:solidFill>
                  <a:schemeClr val="bg1"/>
                </a:solidFill>
              </a:defRPr>
            </a:lvl2pPr>
            <a:lvl3pPr marL="1143000" indent="-228600">
              <a:buFontTx/>
              <a:buBlip>
                <a:blip r:embed="rId7">
                  <a:extLst>
                    <a:ext uri="{96DAC541-7B7A-43D3-8B79-37D633B846F1}">
                      <asvg:svgBlip xmlns:asvg="http://schemas.microsoft.com/office/drawing/2016/SVG/main" r:embed="rId8"/>
                    </a:ext>
                  </a:extLst>
                </a:blip>
              </a:buBlip>
              <a:defRPr>
                <a:solidFill>
                  <a:schemeClr val="bg1"/>
                </a:solidFill>
              </a:defRPr>
            </a:lvl3pPr>
            <a:lvl4pPr marL="1600200" indent="-228600">
              <a:buFontTx/>
              <a:buBlip>
                <a:blip r:embed="rId7">
                  <a:extLst>
                    <a:ext uri="{96DAC541-7B7A-43D3-8B79-37D633B846F1}">
                      <asvg:svgBlip xmlns:asvg="http://schemas.microsoft.com/office/drawing/2016/SVG/main" r:embed="rId8"/>
                    </a:ext>
                  </a:extLst>
                </a:blip>
              </a:buBlip>
              <a:defRPr>
                <a:solidFill>
                  <a:schemeClr val="bg1"/>
                </a:solidFill>
              </a:defRPr>
            </a:lvl4pPr>
            <a:lvl5pPr marL="2057400" indent="-228600">
              <a:buFontTx/>
              <a:buBlip>
                <a:blip r:embed="rId7">
                  <a:extLst>
                    <a:ext uri="{96DAC541-7B7A-43D3-8B79-37D633B846F1}">
                      <asvg:svgBlip xmlns:asvg="http://schemas.microsoft.com/office/drawing/2016/SVG/main" r:embed="rId8"/>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3" name="Tekstvak 2">
            <a:extLst>
              <a:ext uri="{FF2B5EF4-FFF2-40B4-BE49-F238E27FC236}">
                <a16:creationId xmlns:a16="http://schemas.microsoft.com/office/drawing/2014/main" id="{5802595D-7AD7-95D3-21A2-1A6B49FDC741}"/>
              </a:ext>
            </a:extLst>
          </p:cNvPr>
          <p:cNvSpPr txBox="1"/>
          <p:nvPr userDrawn="1"/>
        </p:nvSpPr>
        <p:spPr>
          <a:xfrm>
            <a:off x="7640050" y="5550525"/>
            <a:ext cx="3031958" cy="369332"/>
          </a:xfrm>
          <a:prstGeom prst="rect">
            <a:avLst/>
          </a:prstGeom>
          <a:noFill/>
        </p:spPr>
        <p:txBody>
          <a:bodyPr wrap="square" rtlCol="0">
            <a:spAutoFit/>
          </a:bodyPr>
          <a:lstStyle/>
          <a:p>
            <a:pPr algn="ctr"/>
            <a:r>
              <a:rPr lang="nl-NL" dirty="0">
                <a:solidFill>
                  <a:schemeClr val="accent1"/>
                </a:solidFill>
              </a:rPr>
              <a:t>[animatie]</a:t>
            </a:r>
            <a:endParaRPr lang="nl-BE" dirty="0">
              <a:solidFill>
                <a:schemeClr val="accent1"/>
              </a:solidFill>
            </a:endParaRPr>
          </a:p>
        </p:txBody>
      </p:sp>
    </p:spTree>
    <p:extLst>
      <p:ext uri="{BB962C8B-B14F-4D97-AF65-F5344CB8AC3E}">
        <p14:creationId xmlns:p14="http://schemas.microsoft.com/office/powerpoint/2010/main" val="218636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1" presetClass="mediacall" presetSubtype="0" fill="hold" nodeType="afterEffect">
                                  <p:stCondLst>
                                    <p:cond delay="0"/>
                                  </p:stCondLst>
                                  <p:childTnLst>
                                    <p:cmd type="call" cmd="playFrom(0.0)">
                                      <p:cBhvr>
                                        <p:cTn id="11" dur="58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10"/>
                </p:tgtEl>
              </p:cMediaNode>
            </p:video>
          </p:childTnLst>
        </p:cTn>
      </p:par>
    </p:tnLst>
    <p:bldLst>
      <p:bldP spid="3" grpId="0"/>
    </p:bldLst>
  </p:timing>
  <p:extLst>
    <p:ext uri="{DCECCB84-F9BA-43D5-87BE-67443E8EF086}">
      <p15:sldGuideLst xmlns:p15="http://schemas.microsoft.com/office/powerpoint/2012/main">
        <p15:guide id="1" pos="25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met logo-element">
    <p:bg>
      <p:bgPr>
        <a:solidFill>
          <a:schemeClr val="accent1"/>
        </a:solidFill>
        <a:effectLst/>
      </p:bgPr>
    </p:bg>
    <p:spTree>
      <p:nvGrpSpPr>
        <p:cNvPr id="1" name=""/>
        <p:cNvGrpSpPr/>
        <p:nvPr/>
      </p:nvGrpSpPr>
      <p:grpSpPr>
        <a:xfrm>
          <a:off x="0" y="0"/>
          <a:ext cx="0" cy="0"/>
          <a:chOff x="0" y="0"/>
          <a:chExt cx="0" cy="0"/>
        </a:xfrm>
      </p:grpSpPr>
      <p:sp>
        <p:nvSpPr>
          <p:cNvPr id="3" name="Vrije vorm: vorm 2">
            <a:extLst>
              <a:ext uri="{FF2B5EF4-FFF2-40B4-BE49-F238E27FC236}">
                <a16:creationId xmlns:a16="http://schemas.microsoft.com/office/drawing/2014/main" id="{83FC9465-5C09-D24E-E57E-9C8A49506A43}"/>
              </a:ext>
            </a:extLst>
          </p:cNvPr>
          <p:cNvSpPr/>
          <p:nvPr userDrawn="1"/>
        </p:nvSpPr>
        <p:spPr>
          <a:xfrm>
            <a:off x="4177268" y="0"/>
            <a:ext cx="6827686" cy="6858000"/>
          </a:xfrm>
          <a:custGeom>
            <a:avLst/>
            <a:gdLst>
              <a:gd name="connsiteX0" fmla="*/ 1269993 w 6827686"/>
              <a:gd name="connsiteY0" fmla="*/ 0 h 6858000"/>
              <a:gd name="connsiteX1" fmla="*/ 5065946 w 6827686"/>
              <a:gd name="connsiteY1" fmla="*/ 0 h 6858000"/>
              <a:gd name="connsiteX2" fmla="*/ 3928000 w 6827686"/>
              <a:gd name="connsiteY2" fmla="*/ 863297 h 6858000"/>
              <a:gd name="connsiteX3" fmla="*/ 4174319 w 6827686"/>
              <a:gd name="connsiteY3" fmla="*/ 1536621 h 6858000"/>
              <a:gd name="connsiteX4" fmla="*/ 6448125 w 6827686"/>
              <a:gd name="connsiteY4" fmla="*/ 1536621 h 6858000"/>
              <a:gd name="connsiteX5" fmla="*/ 6827686 w 6827686"/>
              <a:gd name="connsiteY5" fmla="*/ 1916182 h 6858000"/>
              <a:gd name="connsiteX6" fmla="*/ 6827686 w 6827686"/>
              <a:gd name="connsiteY6" fmla="*/ 6858000 h 6858000"/>
              <a:gd name="connsiteX7" fmla="*/ 3031683 w 6827686"/>
              <a:gd name="connsiteY7" fmla="*/ 6858000 h 6858000"/>
              <a:gd name="connsiteX8" fmla="*/ 3031683 w 6827686"/>
              <a:gd name="connsiteY8" fmla="*/ 1916182 h 6858000"/>
              <a:gd name="connsiteX9" fmla="*/ 2652123 w 6827686"/>
              <a:gd name="connsiteY9" fmla="*/ 1536621 h 6858000"/>
              <a:gd name="connsiteX10" fmla="*/ 379108 w 6827686"/>
              <a:gd name="connsiteY10" fmla="*/ 1536621 h 6858000"/>
              <a:gd name="connsiteX11" fmla="*/ 132788 w 6827686"/>
              <a:gd name="connsiteY11" fmla="*/ 8632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27686" h="6858000">
                <a:moveTo>
                  <a:pt x="1269993" y="0"/>
                </a:moveTo>
                <a:lnTo>
                  <a:pt x="5065946" y="0"/>
                </a:lnTo>
                <a:lnTo>
                  <a:pt x="3928000" y="863297"/>
                </a:lnTo>
                <a:cubicBezTo>
                  <a:pt x="3660726" y="1074823"/>
                  <a:pt x="3825202" y="1536621"/>
                  <a:pt x="4174319" y="1536621"/>
                </a:cubicBezTo>
                <a:lnTo>
                  <a:pt x="6448125" y="1536621"/>
                </a:lnTo>
                <a:cubicBezTo>
                  <a:pt x="6657674" y="1536621"/>
                  <a:pt x="6827686" y="1706633"/>
                  <a:pt x="6827686" y="1916182"/>
                </a:cubicBezTo>
                <a:lnTo>
                  <a:pt x="6827686" y="6858000"/>
                </a:lnTo>
                <a:lnTo>
                  <a:pt x="3031683" y="6858000"/>
                </a:lnTo>
                <a:lnTo>
                  <a:pt x="3031683" y="1916182"/>
                </a:lnTo>
                <a:cubicBezTo>
                  <a:pt x="3031683" y="1706633"/>
                  <a:pt x="2861672" y="1536621"/>
                  <a:pt x="2652123" y="1536621"/>
                </a:cubicBezTo>
                <a:lnTo>
                  <a:pt x="379108" y="1536621"/>
                </a:lnTo>
                <a:cubicBezTo>
                  <a:pt x="29991" y="1536621"/>
                  <a:pt x="-134881" y="1074823"/>
                  <a:pt x="132788" y="863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BE"/>
          </a:p>
        </p:txBody>
      </p:sp>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1324582" y="2385538"/>
            <a:ext cx="5261044" cy="3363509"/>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7" name="Tijdelijke aanduiding voor datum 16">
            <a:extLst>
              <a:ext uri="{FF2B5EF4-FFF2-40B4-BE49-F238E27FC236}">
                <a16:creationId xmlns:a16="http://schemas.microsoft.com/office/drawing/2014/main" id="{00BA996C-619F-06B8-446B-3B2CFAAE84B1}"/>
              </a:ext>
            </a:extLst>
          </p:cNvPr>
          <p:cNvSpPr>
            <a:spLocks noGrp="1"/>
          </p:cNvSpPr>
          <p:nvPr>
            <p:ph type="dt" sz="half" idx="10"/>
          </p:nvPr>
        </p:nvSpPr>
        <p:spPr>
          <a:xfrm>
            <a:off x="1324582" y="6160656"/>
            <a:ext cx="2743200" cy="236472"/>
          </a:xfrm>
          <a:prstGeom prst="rect">
            <a:avLst/>
          </a:prstGeom>
        </p:spPr>
        <p:txBody>
          <a:bodyPr/>
          <a:lstStyle>
            <a:lvl1pPr>
              <a:defRPr sz="1000">
                <a:solidFill>
                  <a:schemeClr val="bg1"/>
                </a:solidFill>
              </a:defRPr>
            </a:lvl1pPr>
          </a:lstStyle>
          <a:p>
            <a:endParaRPr lang="nl-BE" dirty="0"/>
          </a:p>
        </p:txBody>
      </p:sp>
      <p:pic>
        <p:nvPicPr>
          <p:cNvPr id="4" name="111111_StrengthInNumbers_orange_12fps">
            <a:hlinkClick r:id="" action="ppaction://media"/>
            <a:extLst>
              <a:ext uri="{FF2B5EF4-FFF2-40B4-BE49-F238E27FC236}">
                <a16:creationId xmlns:a16="http://schemas.microsoft.com/office/drawing/2014/main" id="{0D0E1E2C-E163-8FEE-BC36-7D3B2D3675C8}"/>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0446" t="23087" r="20446" b="23087"/>
          <a:stretch/>
        </p:blipFill>
        <p:spPr>
          <a:xfrm>
            <a:off x="1187046" y="668654"/>
            <a:ext cx="2347924" cy="1202675"/>
          </a:xfrm>
          <a:prstGeom prst="rect">
            <a:avLst/>
          </a:prstGeom>
        </p:spPr>
      </p:pic>
    </p:spTree>
    <p:extLst>
      <p:ext uri="{BB962C8B-B14F-4D97-AF65-F5344CB8AC3E}">
        <p14:creationId xmlns:p14="http://schemas.microsoft.com/office/powerpoint/2010/main" val="149904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 en illustratie - oranje">
    <p:bg>
      <p:bgPr>
        <a:solidFill>
          <a:schemeClr val="accent1"/>
        </a:solidFill>
        <a:effectLst/>
      </p:bgPr>
    </p:bg>
    <p:spTree>
      <p:nvGrpSpPr>
        <p:cNvPr id="1" name=""/>
        <p:cNvGrpSpPr/>
        <p:nvPr/>
      </p:nvGrpSpPr>
      <p:grpSpPr>
        <a:xfrm>
          <a:off x="0" y="0"/>
          <a:ext cx="0" cy="0"/>
          <a:chOff x="0" y="0"/>
          <a:chExt cx="0" cy="0"/>
        </a:xfrm>
      </p:grpSpPr>
      <p:pic>
        <p:nvPicPr>
          <p:cNvPr id="10" name="111111_Launch-Rebranding-exerpt02-onefist-ORNG-LONG">
            <a:hlinkClick r:id="" action="ppaction://media"/>
            <a:extLst>
              <a:ext uri="{FF2B5EF4-FFF2-40B4-BE49-F238E27FC236}">
                <a16:creationId xmlns:a16="http://schemas.microsoft.com/office/drawing/2014/main" id="{E7A9601E-08BF-288D-3DF0-4BF3F1A16641}"/>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9556" r="29556"/>
          <a:stretch/>
        </p:blipFill>
        <p:spPr>
          <a:xfrm>
            <a:off x="7017896" y="1203253"/>
            <a:ext cx="4110480" cy="5654745"/>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solidFill>
                  <a:schemeClr val="bg1"/>
                </a:solidFill>
              </a:defRPr>
            </a:lvl1pPr>
            <a:lvl2pPr marL="685800" indent="-228600">
              <a:buFontTx/>
              <a:buBlip>
                <a:blip r:embed="rId5">
                  <a:extLst>
                    <a:ext uri="{96DAC541-7B7A-43D3-8B79-37D633B846F1}">
                      <asvg:svgBlip xmlns:asvg="http://schemas.microsoft.com/office/drawing/2016/SVG/main" r:embed="rId6"/>
                    </a:ext>
                  </a:extLst>
                </a:blip>
              </a:buBlip>
              <a:defRPr>
                <a:solidFill>
                  <a:schemeClr val="bg1"/>
                </a:solidFill>
              </a:defRPr>
            </a:lvl2pPr>
            <a:lvl3pPr marL="1143000" indent="-228600">
              <a:buFontTx/>
              <a:buBlip>
                <a:blip r:embed="rId5">
                  <a:extLst>
                    <a:ext uri="{96DAC541-7B7A-43D3-8B79-37D633B846F1}">
                      <asvg:svgBlip xmlns:asvg="http://schemas.microsoft.com/office/drawing/2016/SVG/main" r:embed="rId6"/>
                    </a:ext>
                  </a:extLst>
                </a:blip>
              </a:buBlip>
              <a:defRPr>
                <a:solidFill>
                  <a:schemeClr val="bg1"/>
                </a:solidFill>
              </a:defRPr>
            </a:lvl3pPr>
            <a:lvl4pPr marL="1600200" indent="-228600">
              <a:buFontTx/>
              <a:buBlip>
                <a:blip r:embed="rId5">
                  <a:extLst>
                    <a:ext uri="{96DAC541-7B7A-43D3-8B79-37D633B846F1}">
                      <asvg:svgBlip xmlns:asvg="http://schemas.microsoft.com/office/drawing/2016/SVG/main" r:embed="rId6"/>
                    </a:ext>
                  </a:extLst>
                </a:blip>
              </a:buBlip>
              <a:defRPr>
                <a:solidFill>
                  <a:schemeClr val="bg1"/>
                </a:solidFill>
              </a:defRPr>
            </a:lvl4pPr>
            <a:lvl5pPr marL="2057400" indent="-228600">
              <a:buFontTx/>
              <a:buBlip>
                <a:blip r:embed="rId5">
                  <a:extLst>
                    <a:ext uri="{96DAC541-7B7A-43D3-8B79-37D633B846F1}">
                      <asvg:svgBlip xmlns:asvg="http://schemas.microsoft.com/office/drawing/2016/SVG/main" r:embed="rId6"/>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pic>
        <p:nvPicPr>
          <p:cNvPr id="4" name="Graphic 3">
            <a:extLst>
              <a:ext uri="{FF2B5EF4-FFF2-40B4-BE49-F238E27FC236}">
                <a16:creationId xmlns:a16="http://schemas.microsoft.com/office/drawing/2014/main" id="{0E1BE29C-2F40-9581-4837-BF466D17C444}"/>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71608" y="1866552"/>
            <a:ext cx="3200400" cy="4418110"/>
          </a:xfrm>
          <a:prstGeom prst="rect">
            <a:avLst/>
          </a:prstGeom>
        </p:spPr>
      </p:pic>
      <p:sp>
        <p:nvSpPr>
          <p:cNvPr id="5" name="Tekstvak 4">
            <a:extLst>
              <a:ext uri="{FF2B5EF4-FFF2-40B4-BE49-F238E27FC236}">
                <a16:creationId xmlns:a16="http://schemas.microsoft.com/office/drawing/2014/main" id="{15C72D29-93A4-5282-17FA-1CC65F937A86}"/>
              </a:ext>
            </a:extLst>
          </p:cNvPr>
          <p:cNvSpPr txBox="1"/>
          <p:nvPr userDrawn="1"/>
        </p:nvSpPr>
        <p:spPr>
          <a:xfrm>
            <a:off x="7640050" y="5550525"/>
            <a:ext cx="3031958" cy="369332"/>
          </a:xfrm>
          <a:prstGeom prst="rect">
            <a:avLst/>
          </a:prstGeom>
          <a:noFill/>
        </p:spPr>
        <p:txBody>
          <a:bodyPr wrap="square" rtlCol="0">
            <a:spAutoFit/>
          </a:bodyPr>
          <a:lstStyle/>
          <a:p>
            <a:pPr algn="ctr"/>
            <a:r>
              <a:rPr lang="nl-NL" dirty="0">
                <a:solidFill>
                  <a:schemeClr val="tx1"/>
                </a:solidFill>
              </a:rPr>
              <a:t>[animatie]</a:t>
            </a:r>
            <a:endParaRPr lang="nl-BE" dirty="0">
              <a:solidFill>
                <a:schemeClr val="tx1"/>
              </a:solidFill>
            </a:endParaRPr>
          </a:p>
        </p:txBody>
      </p:sp>
    </p:spTree>
    <p:extLst>
      <p:ext uri="{BB962C8B-B14F-4D97-AF65-F5344CB8AC3E}">
        <p14:creationId xmlns:p14="http://schemas.microsoft.com/office/powerpoint/2010/main" val="416405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par>
                          <p:cTn id="9" fill="hold">
                            <p:stCondLst>
                              <p:cond delay="0"/>
                            </p:stCondLst>
                            <p:childTnLst>
                              <p:par>
                                <p:cTn id="10" presetID="1" presetClass="mediacall" presetSubtype="0" fill="hold" nodeType="afterEffect">
                                  <p:stCondLst>
                                    <p:cond delay="0"/>
                                  </p:stCondLst>
                                  <p:childTnLst>
                                    <p:cmd type="call" cmd="playFrom(0.0)">
                                      <p:cBhvr>
                                        <p:cTn id="11" dur="58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10"/>
                </p:tgtEl>
              </p:cMediaNode>
            </p:video>
          </p:childTnLst>
        </p:cTn>
      </p:par>
    </p:tnLst>
    <p:bldLst>
      <p:bldP spid="5" grpId="0"/>
    </p:bldLst>
  </p:timing>
  <p:extLst>
    <p:ext uri="{DCECCB84-F9BA-43D5-87BE-67443E8EF086}">
      <p15:sldGuideLst xmlns:p15="http://schemas.microsoft.com/office/powerpoint/2012/main">
        <p15:guide id="1" pos="25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eeld en illustratie - wit">
    <p:bg>
      <p:bgPr>
        <a:solidFill>
          <a:schemeClr val="bg1"/>
        </a:solidFill>
        <a:effectLst/>
      </p:bgPr>
    </p:bg>
    <p:spTree>
      <p:nvGrpSpPr>
        <p:cNvPr id="1" name=""/>
        <p:cNvGrpSpPr/>
        <p:nvPr/>
      </p:nvGrpSpPr>
      <p:grpSpPr>
        <a:xfrm>
          <a:off x="0" y="0"/>
          <a:ext cx="0" cy="0"/>
          <a:chOff x="0" y="0"/>
          <a:chExt cx="0" cy="0"/>
        </a:xfrm>
      </p:grpSpPr>
      <p:pic>
        <p:nvPicPr>
          <p:cNvPr id="3" name="111111_Launch-Rebranding-exerpt02-onefist-ORNG-2_1_LONG">
            <a:hlinkClick r:id="" action="ppaction://media"/>
            <a:extLst>
              <a:ext uri="{FF2B5EF4-FFF2-40B4-BE49-F238E27FC236}">
                <a16:creationId xmlns:a16="http://schemas.microsoft.com/office/drawing/2014/main" id="{EF2407E3-0E9A-A288-A9C3-60EA1224CB08}"/>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30380" r="30380"/>
          <a:stretch/>
        </p:blipFill>
        <p:spPr>
          <a:xfrm>
            <a:off x="7287452" y="1203251"/>
            <a:ext cx="3944694" cy="5654747"/>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pic>
        <p:nvPicPr>
          <p:cNvPr id="5" name="Graphic 4">
            <a:extLst>
              <a:ext uri="{FF2B5EF4-FFF2-40B4-BE49-F238E27FC236}">
                <a16:creationId xmlns:a16="http://schemas.microsoft.com/office/drawing/2014/main" id="{53AAAA97-F1C4-8700-7DF3-7FD9655652CF}"/>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471608" y="1866552"/>
            <a:ext cx="3200400" cy="4418110"/>
          </a:xfrm>
          <a:prstGeom prst="rect">
            <a:avLst/>
          </a:prstGeom>
        </p:spPr>
      </p:pic>
      <p:sp>
        <p:nvSpPr>
          <p:cNvPr id="9" name="Tekstvak 8">
            <a:extLst>
              <a:ext uri="{FF2B5EF4-FFF2-40B4-BE49-F238E27FC236}">
                <a16:creationId xmlns:a16="http://schemas.microsoft.com/office/drawing/2014/main" id="{97B17D81-9324-CE91-1AC0-177811EF492B}"/>
              </a:ext>
            </a:extLst>
          </p:cNvPr>
          <p:cNvSpPr txBox="1"/>
          <p:nvPr userDrawn="1"/>
        </p:nvSpPr>
        <p:spPr>
          <a:xfrm>
            <a:off x="7640050" y="5550525"/>
            <a:ext cx="3031958" cy="369332"/>
          </a:xfrm>
          <a:prstGeom prst="rect">
            <a:avLst/>
          </a:prstGeom>
          <a:noFill/>
        </p:spPr>
        <p:txBody>
          <a:bodyPr wrap="square" rtlCol="0">
            <a:spAutoFit/>
          </a:bodyPr>
          <a:lstStyle/>
          <a:p>
            <a:pPr algn="ctr"/>
            <a:r>
              <a:rPr lang="nl-NL" dirty="0">
                <a:solidFill>
                  <a:schemeClr val="tx1"/>
                </a:solidFill>
              </a:rPr>
              <a:t>[animatie]</a:t>
            </a:r>
            <a:endParaRPr lang="nl-BE" dirty="0">
              <a:solidFill>
                <a:schemeClr val="tx1"/>
              </a:solidFill>
            </a:endParaRPr>
          </a:p>
        </p:txBody>
      </p:sp>
    </p:spTree>
    <p:extLst>
      <p:ext uri="{BB962C8B-B14F-4D97-AF65-F5344CB8AC3E}">
        <p14:creationId xmlns:p14="http://schemas.microsoft.com/office/powerpoint/2010/main" val="241818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1" presetClass="mediacall" presetSubtype="0" fill="hold" nodeType="afterEffect">
                                  <p:stCondLst>
                                    <p:cond delay="0"/>
                                  </p:stCondLst>
                                  <p:childTnLst>
                                    <p:cmd type="call" cmd="playFrom(0.0)">
                                      <p:cBhvr>
                                        <p:cTn id="11" dur="58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3"/>
                </p:tgtEl>
              </p:cMediaNode>
            </p:video>
          </p:childTnLst>
        </p:cTn>
      </p:par>
    </p:tnLst>
    <p:bldLst>
      <p:bldP spid="9" grpId="0"/>
    </p:bldLst>
  </p:timing>
  <p:extLst>
    <p:ext uri="{DCECCB84-F9BA-43D5-87BE-67443E8EF086}">
      <p15:sldGuideLst xmlns:p15="http://schemas.microsoft.com/office/powerpoint/2012/main">
        <p15:guide id="1" pos="25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tische illustratie">
    <p:bg>
      <p:bgPr>
        <a:solidFill>
          <a:schemeClr val="bg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1878036"/>
            <a:ext cx="5466143" cy="727364"/>
          </a:xfrm>
        </p:spPr>
        <p:txBody>
          <a:bodyPr anchor="t">
            <a:noAutofit/>
          </a:bodyPr>
          <a:lstStyle>
            <a:lvl1pPr marL="0" indent="0">
              <a:buNone/>
              <a:defRPr sz="2400" b="1"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7" y="2827583"/>
            <a:ext cx="5467350" cy="2611438"/>
          </a:xfrm>
        </p:spPr>
        <p:txBody>
          <a:bodyPr/>
          <a:lstStyle>
            <a:lvl1pPr marL="0" indent="0">
              <a:buFont typeface="Arial" panose="020B0604020202020204" pitchFamily="34" charse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 name="Tijdelijke aanduiding voor afbeelding 3">
            <a:extLst>
              <a:ext uri="{FF2B5EF4-FFF2-40B4-BE49-F238E27FC236}">
                <a16:creationId xmlns:a16="http://schemas.microsoft.com/office/drawing/2014/main" id="{A9D15EE1-CAEF-7037-B101-B730B743C246}"/>
              </a:ext>
            </a:extLst>
          </p:cNvPr>
          <p:cNvSpPr>
            <a:spLocks noGrp="1"/>
          </p:cNvSpPr>
          <p:nvPr>
            <p:ph type="pic" sz="quarter" idx="16" hasCustomPrompt="1"/>
          </p:nvPr>
        </p:nvSpPr>
        <p:spPr>
          <a:xfrm>
            <a:off x="7839075" y="385763"/>
            <a:ext cx="4076700" cy="5548312"/>
          </a:xfrm>
        </p:spPr>
        <p:txBody>
          <a:bodyPr anchor="ctr" anchorCtr="0"/>
          <a:lstStyle>
            <a:lvl1pPr marL="0" indent="0" algn="ctr">
              <a:buFont typeface="Arial" panose="020B0604020202020204" pitchFamily="34" charset="0"/>
              <a:buNone/>
              <a:defRPr/>
            </a:lvl1pPr>
          </a:lstStyle>
          <a:p>
            <a:r>
              <a:rPr lang="nl-NL" dirty="0"/>
              <a:t>Klik hier om je </a:t>
            </a:r>
            <a:br>
              <a:rPr lang="nl-NL" dirty="0"/>
            </a:br>
            <a:r>
              <a:rPr lang="nl-NL" dirty="0"/>
              <a:t>animatie/illustratie </a:t>
            </a:r>
            <a:br>
              <a:rPr lang="nl-NL" dirty="0"/>
            </a:br>
            <a:r>
              <a:rPr lang="nl-NL" dirty="0"/>
              <a:t>toe te voegen</a:t>
            </a:r>
            <a:endParaRPr lang="nl-BE" dirty="0"/>
          </a:p>
        </p:txBody>
      </p:sp>
    </p:spTree>
    <p:extLst>
      <p:ext uri="{BB962C8B-B14F-4D97-AF65-F5344CB8AC3E}">
        <p14:creationId xmlns:p14="http://schemas.microsoft.com/office/powerpoint/2010/main" val="25097494"/>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en tekst">
    <p:bg>
      <p:bgPr>
        <a:solidFill>
          <a:schemeClr val="bg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510908" y="2354533"/>
            <a:ext cx="4839459" cy="2148935"/>
          </a:xfrm>
        </p:spPr>
        <p:txBody>
          <a:bodyPr anchor="ctr" anchorCtr="0">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5723791" y="2068954"/>
            <a:ext cx="5781675" cy="2720093"/>
          </a:xfrm>
        </p:spPr>
        <p:txBody>
          <a:bodyPr anchor="ctr" anchorCtr="0">
            <a:noAutofit/>
          </a:bodyPr>
          <a:lstStyle>
            <a:lvl1pPr marL="0" indent="0">
              <a:buNone/>
              <a:defRPr sz="2400" b="0"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4056970180"/>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el en tekst (bis)">
    <p:bg>
      <p:bgPr>
        <a:solidFill>
          <a:schemeClr val="bg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312234" y="367113"/>
            <a:ext cx="11552664" cy="1701841"/>
          </a:xfrm>
        </p:spPr>
        <p:txBody>
          <a:bodyPr anchor="ctr" anchorCtr="0">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312234" y="2258008"/>
            <a:ext cx="11552663" cy="3526972"/>
          </a:xfrm>
        </p:spPr>
        <p:txBody>
          <a:bodyPr anchor="t" anchorCtr="0">
            <a:noAutofit/>
          </a:bodyPr>
          <a:lstStyle>
            <a:lvl1pPr marL="0" indent="0">
              <a:buNone/>
              <a:defRPr sz="2400" b="0" i="0" cap="none" baseline="0">
                <a:solidFill>
                  <a:schemeClr val="tx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1115759206"/>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el en tekst (bis) (2)">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312234" y="367113"/>
            <a:ext cx="11552664" cy="1701841"/>
          </a:xfrm>
        </p:spPr>
        <p:txBody>
          <a:bodyPr anchor="ctr" anchorCtr="0">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312234" y="2258008"/>
            <a:ext cx="11552663" cy="3526972"/>
          </a:xfrm>
        </p:spPr>
        <p:txBody>
          <a:bodyPr anchor="t" anchorCtr="0">
            <a:noAutofit/>
          </a:bodyPr>
          <a:lstStyle>
            <a:lvl1pPr marL="0" indent="0">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1558351206"/>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el en tekst (bis) (2)">
    <p:bg>
      <p:bgPr>
        <a:solidFill>
          <a:schemeClr val="tx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312234" y="367113"/>
            <a:ext cx="11552664" cy="1701841"/>
          </a:xfrm>
        </p:spPr>
        <p:txBody>
          <a:bodyPr anchor="ctr" anchorCtr="0">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312234" y="2258008"/>
            <a:ext cx="11552663" cy="3526972"/>
          </a:xfrm>
        </p:spPr>
        <p:txBody>
          <a:bodyPr anchor="t" anchorCtr="0">
            <a:noAutofit/>
          </a:bodyPr>
          <a:lstStyle>
            <a:lvl1pPr marL="0" indent="0">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1862779141"/>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psomming - wit">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6" y="1878036"/>
            <a:ext cx="10070763" cy="3560985"/>
          </a:xfrm>
        </p:spPr>
        <p:txBody>
          <a:bodyPr numCol="2" spcCol="360000"/>
          <a:lstStyle>
            <a:lvl1pPr marL="342900" indent="-342900">
              <a:buFontTx/>
              <a:buBlip>
                <a:blip r:embed="rId2">
                  <a:extLst>
                    <a:ext uri="{96DAC541-7B7A-43D3-8B79-37D633B846F1}">
                      <asvg:svgBlip xmlns:asvg="http://schemas.microsoft.com/office/drawing/2016/SVG/main" r:embed="rId3"/>
                    </a:ext>
                  </a:extLst>
                </a:blip>
              </a:buBlip>
              <a:defRPr>
                <a:solidFill>
                  <a:schemeClr val="tx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tx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tx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tx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415921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psomming - oranje">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1283036" y="1878036"/>
            <a:ext cx="10070763" cy="3560985"/>
          </a:xfrm>
        </p:spPr>
        <p:txBody>
          <a:bodyPr numCol="2" spcCol="360000"/>
          <a:lstStyle>
            <a:lvl1pPr marL="342900" indent="-342900">
              <a:buFontTx/>
              <a:buBlip>
                <a:blip r:embed="rId2">
                  <a:extLst>
                    <a:ext uri="{96DAC541-7B7A-43D3-8B79-37D633B846F1}">
                      <asvg:svgBlip xmlns:asvg="http://schemas.microsoft.com/office/drawing/2016/SVG/main" r:embed="rId3"/>
                    </a:ext>
                  </a:extLst>
                </a:blip>
              </a:buBlip>
              <a:defRPr>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250821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Opsomming - wit (bis)">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11325984"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8" name="Tijdelijke aanduiding voor tekst 7">
            <a:extLst>
              <a:ext uri="{FF2B5EF4-FFF2-40B4-BE49-F238E27FC236}">
                <a16:creationId xmlns:a16="http://schemas.microsoft.com/office/drawing/2014/main" id="{D16CF819-935F-9514-FEEF-CF06A24A6004}"/>
              </a:ext>
            </a:extLst>
          </p:cNvPr>
          <p:cNvSpPr>
            <a:spLocks noGrp="1"/>
          </p:cNvSpPr>
          <p:nvPr>
            <p:ph type="body" sz="quarter" idx="15"/>
          </p:nvPr>
        </p:nvSpPr>
        <p:spPr>
          <a:xfrm>
            <a:off x="418341" y="1878036"/>
            <a:ext cx="11325983" cy="3560985"/>
          </a:xfrm>
        </p:spPr>
        <p:txBody>
          <a:bodyPr numCol="2" spcCol="360000"/>
          <a:lstStyle>
            <a:lvl1pPr marL="342900" indent="-342900">
              <a:buFontTx/>
              <a:buBlip>
                <a:blip r:embed="rId2">
                  <a:extLst>
                    <a:ext uri="{96DAC541-7B7A-43D3-8B79-37D633B846F1}">
                      <asvg:svgBlip xmlns:asvg="http://schemas.microsoft.com/office/drawing/2016/SVG/main" r:embed="rId3"/>
                    </a:ext>
                  </a:extLst>
                </a:blip>
              </a:buBlip>
              <a:defRPr>
                <a:solidFill>
                  <a:schemeClr val="tx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tx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tx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tx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53836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tabel met beeld - wit">
    <p:spTree>
      <p:nvGrpSpPr>
        <p:cNvPr id="1" name=""/>
        <p:cNvGrpSpPr/>
        <p:nvPr/>
      </p:nvGrpSpPr>
      <p:grpSpPr>
        <a:xfrm>
          <a:off x="0" y="0"/>
          <a:ext cx="0" cy="0"/>
          <a:chOff x="0" y="0"/>
          <a:chExt cx="0" cy="0"/>
        </a:xfrm>
      </p:grpSpPr>
      <p:pic>
        <p:nvPicPr>
          <p:cNvPr id="2" name="111111_intro_outro_white_12fps">
            <a:hlinkClick r:id="" action="ppaction://media"/>
            <a:extLst>
              <a:ext uri="{FF2B5EF4-FFF2-40B4-BE49-F238E27FC236}">
                <a16:creationId xmlns:a16="http://schemas.microsoft.com/office/drawing/2014/main" id="{23EF1F59-A269-D9AF-04C3-A0AB7F83A761}"/>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2871" t="22871" r="22871" b="22871"/>
          <a:stretch/>
        </p:blipFill>
        <p:spPr>
          <a:xfrm>
            <a:off x="10247229" y="5503171"/>
            <a:ext cx="1913043" cy="1076086"/>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6023298" y="1242538"/>
            <a:ext cx="5261044" cy="875020"/>
          </a:xfrm>
        </p:spPr>
        <p:txBody>
          <a:bodyPr anchor="b">
            <a:noAutofit/>
          </a:bodyPr>
          <a:lstStyle>
            <a:lvl1pPr>
              <a:defRPr sz="4800" b="1" i="0" cap="all" baseline="0">
                <a:solidFill>
                  <a:schemeClr val="accent1"/>
                </a:solidFill>
              </a:defRPr>
            </a:lvl1pPr>
          </a:lstStyle>
          <a:p>
            <a:r>
              <a:rPr lang="nl-NL" dirty="0"/>
              <a:t>Klik om stijl te bewerken</a:t>
            </a:r>
            <a:endParaRPr lang="nl-BE" dirty="0"/>
          </a:p>
        </p:txBody>
      </p:sp>
      <p:sp>
        <p:nvSpPr>
          <p:cNvPr id="9" name="Tijdelijke aanduiding voor afbeelding 8">
            <a:extLst>
              <a:ext uri="{FF2B5EF4-FFF2-40B4-BE49-F238E27FC236}">
                <a16:creationId xmlns:a16="http://schemas.microsoft.com/office/drawing/2014/main" id="{FFC948B0-2180-B64A-AEAC-6A543ACA0BDD}"/>
              </a:ext>
            </a:extLst>
          </p:cNvPr>
          <p:cNvSpPr>
            <a:spLocks noGrp="1"/>
          </p:cNvSpPr>
          <p:nvPr>
            <p:ph type="pic" sz="quarter" idx="10"/>
          </p:nvPr>
        </p:nvSpPr>
        <p:spPr>
          <a:xfrm>
            <a:off x="1" y="0"/>
            <a:ext cx="4971255" cy="6858001"/>
          </a:xfrm>
          <a:custGeom>
            <a:avLst/>
            <a:gdLst>
              <a:gd name="connsiteX0" fmla="*/ 0 w 4971255"/>
              <a:gd name="connsiteY0" fmla="*/ 0 h 6858001"/>
              <a:gd name="connsiteX1" fmla="*/ 2432713 w 4971255"/>
              <a:gd name="connsiteY1" fmla="*/ 0 h 6858001"/>
              <a:gd name="connsiteX2" fmla="*/ 1051399 w 4971255"/>
              <a:gd name="connsiteY2" fmla="*/ 1048610 h 6858001"/>
              <a:gd name="connsiteX3" fmla="*/ 1384469 w 4971255"/>
              <a:gd name="connsiteY3" fmla="*/ 1959074 h 6858001"/>
              <a:gd name="connsiteX4" fmla="*/ 4458017 w 4971255"/>
              <a:gd name="connsiteY4" fmla="*/ 1959074 h 6858001"/>
              <a:gd name="connsiteX5" fmla="*/ 4971255 w 4971255"/>
              <a:gd name="connsiteY5" fmla="*/ 2472312 h 6858001"/>
              <a:gd name="connsiteX6" fmla="*/ 4971255 w 4971255"/>
              <a:gd name="connsiteY6" fmla="*/ 6858001 h 6858001"/>
              <a:gd name="connsiteX7" fmla="*/ 0 w 4971255"/>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1255" h="6858001">
                <a:moveTo>
                  <a:pt x="0" y="0"/>
                </a:moveTo>
                <a:lnTo>
                  <a:pt x="2432713" y="0"/>
                </a:lnTo>
                <a:lnTo>
                  <a:pt x="1051399" y="1048610"/>
                </a:lnTo>
                <a:cubicBezTo>
                  <a:pt x="689459" y="1334633"/>
                  <a:pt x="912397" y="1959074"/>
                  <a:pt x="1384469" y="1959074"/>
                </a:cubicBezTo>
                <a:lnTo>
                  <a:pt x="4458017" y="1959074"/>
                </a:lnTo>
                <a:cubicBezTo>
                  <a:pt x="4741367" y="1959074"/>
                  <a:pt x="4971255" y="2188961"/>
                  <a:pt x="4971255" y="2472312"/>
                </a:cubicBezTo>
                <a:lnTo>
                  <a:pt x="4971255" y="6858001"/>
                </a:lnTo>
                <a:lnTo>
                  <a:pt x="0" y="6858001"/>
                </a:lnTo>
                <a:close/>
              </a:path>
            </a:pathLst>
          </a:custGeom>
          <a:solidFill>
            <a:schemeClr val="bg1">
              <a:lumMod val="95000"/>
            </a:schemeClr>
          </a:solidFill>
        </p:spPr>
        <p:txBody>
          <a:bodyPr wrap="square" anchor="ctr">
            <a:noAutofit/>
          </a:bodyPr>
          <a:lstStyle>
            <a:lvl1pPr marL="0" indent="0" algn="ctr">
              <a:buNone/>
              <a:defRPr sz="1800"/>
            </a:lvl1pPr>
          </a:lstStyle>
          <a:p>
            <a:endParaRPr lang="nl-BE"/>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6023298" y="2863515"/>
            <a:ext cx="5261044" cy="2562559"/>
          </a:xfrm>
        </p:spPr>
        <p:txBody>
          <a:bodyPr/>
          <a:lstStyle>
            <a:lvl1pPr marL="0" indent="0">
              <a:buNone/>
              <a:defRPr cap="all"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26419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0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2"/>
                </p:tgtEl>
              </p:cMediaNode>
            </p:video>
          </p:childTnLst>
        </p:cTn>
      </p:par>
    </p:tnLst>
    <p:bldLst>
      <p:bldP spid="11" grpId="0" bui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jdlijn - wit">
    <p:bg>
      <p:bgPr>
        <a:solidFill>
          <a:schemeClr val="bg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5" name="Graphic 3">
            <a:extLst>
              <a:ext uri="{FF2B5EF4-FFF2-40B4-BE49-F238E27FC236}">
                <a16:creationId xmlns:a16="http://schemas.microsoft.com/office/drawing/2014/main" id="{4C1B8DC3-953E-B032-5DE5-9C9D0E8CD392}"/>
              </a:ext>
            </a:extLst>
          </p:cNvPr>
          <p:cNvSpPr/>
          <p:nvPr/>
        </p:nvSpPr>
        <p:spPr>
          <a:xfrm>
            <a:off x="0" y="3635800"/>
            <a:ext cx="12192000" cy="128397"/>
          </a:xfrm>
          <a:custGeom>
            <a:avLst/>
            <a:gdLst>
              <a:gd name="connsiteX0" fmla="*/ 12179300 w 12192000"/>
              <a:gd name="connsiteY0" fmla="*/ 0 h 128397"/>
              <a:gd name="connsiteX1" fmla="*/ 12192000 w 12192000"/>
              <a:gd name="connsiteY1" fmla="*/ 12700 h 128397"/>
              <a:gd name="connsiteX2" fmla="*/ 12192000 w 12192000"/>
              <a:gd name="connsiteY2" fmla="*/ 115697 h 128397"/>
              <a:gd name="connsiteX3" fmla="*/ 12179300 w 12192000"/>
              <a:gd name="connsiteY3" fmla="*/ 128397 h 128397"/>
              <a:gd name="connsiteX4" fmla="*/ 12700 w 12192000"/>
              <a:gd name="connsiteY4" fmla="*/ 128397 h 128397"/>
              <a:gd name="connsiteX5" fmla="*/ 0 w 12192000"/>
              <a:gd name="connsiteY5" fmla="*/ 115697 h 128397"/>
              <a:gd name="connsiteX6" fmla="*/ 0 w 12192000"/>
              <a:gd name="connsiteY6" fmla="*/ 12700 h 128397"/>
              <a:gd name="connsiteX7" fmla="*/ 12700 w 12192000"/>
              <a:gd name="connsiteY7" fmla="*/ 0 h 1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28397">
                <a:moveTo>
                  <a:pt x="12179300" y="0"/>
                </a:moveTo>
                <a:cubicBezTo>
                  <a:pt x="12186314" y="0"/>
                  <a:pt x="12192000" y="5686"/>
                  <a:pt x="12192000" y="12700"/>
                </a:cubicBezTo>
                <a:lnTo>
                  <a:pt x="12192000" y="115697"/>
                </a:lnTo>
                <a:cubicBezTo>
                  <a:pt x="12192000" y="122711"/>
                  <a:pt x="12186314" y="128397"/>
                  <a:pt x="12179300" y="128397"/>
                </a:cubicBezTo>
                <a:lnTo>
                  <a:pt x="12700" y="128397"/>
                </a:lnTo>
                <a:cubicBezTo>
                  <a:pt x="5686" y="128397"/>
                  <a:pt x="0" y="122711"/>
                  <a:pt x="0" y="115697"/>
                </a:cubicBezTo>
                <a:lnTo>
                  <a:pt x="0" y="12700"/>
                </a:lnTo>
                <a:cubicBezTo>
                  <a:pt x="0" y="5686"/>
                  <a:pt x="5686" y="0"/>
                  <a:pt x="12700" y="0"/>
                </a:cubicBezTo>
                <a:close/>
              </a:path>
            </a:pathLst>
          </a:custGeom>
          <a:solidFill>
            <a:schemeClr val="accent1"/>
          </a:solidFill>
          <a:ln w="6350" cap="flat">
            <a:noFill/>
            <a:prstDash val="solid"/>
            <a:miter/>
          </a:ln>
        </p:spPr>
        <p:txBody>
          <a:bodyPr rtlCol="0" anchor="ctr"/>
          <a:lstStyle/>
          <a:p>
            <a:endParaRPr lang="nl-BE"/>
          </a:p>
        </p:txBody>
      </p:sp>
      <p:sp>
        <p:nvSpPr>
          <p:cNvPr id="22" name="Tijdelijke aanduiding voor tekst 7">
            <a:extLst>
              <a:ext uri="{FF2B5EF4-FFF2-40B4-BE49-F238E27FC236}">
                <a16:creationId xmlns:a16="http://schemas.microsoft.com/office/drawing/2014/main" id="{7BEB6C9D-EB95-8269-134C-FD65C4C314AD}"/>
              </a:ext>
            </a:extLst>
          </p:cNvPr>
          <p:cNvSpPr>
            <a:spLocks noGrp="1"/>
          </p:cNvSpPr>
          <p:nvPr>
            <p:ph type="body" sz="quarter" idx="15"/>
          </p:nvPr>
        </p:nvSpPr>
        <p:spPr>
          <a:xfrm>
            <a:off x="1007309" y="1983865"/>
            <a:ext cx="3133868" cy="1120902"/>
          </a:xfrm>
        </p:spPr>
        <p:txBody>
          <a:bodyPr/>
          <a:lstStyle>
            <a:lvl1pPr marL="0" indent="0">
              <a:buFont typeface="Arial" panose="020B0604020202020204" pitchFamily="34" charset="0"/>
              <a:buNone/>
              <a:defRPr sz="1800">
                <a:solidFill>
                  <a:schemeClr val="accent1"/>
                </a:solidFill>
              </a:defRPr>
            </a:lvl1pPr>
            <a:lvl2pPr>
              <a:defRPr sz="1600">
                <a:solidFill>
                  <a:schemeClr val="accent1"/>
                </a:solidFill>
              </a:defRPr>
            </a:lvl2pPr>
            <a:lvl3pPr>
              <a:defRPr sz="1400">
                <a:solidFill>
                  <a:schemeClr val="accent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0" name="Tijdelijke aanduiding voor tekst 10">
            <a:extLst>
              <a:ext uri="{FF2B5EF4-FFF2-40B4-BE49-F238E27FC236}">
                <a16:creationId xmlns:a16="http://schemas.microsoft.com/office/drawing/2014/main" id="{39C19EE5-531D-E327-ACCB-DFB88BCA6E86}"/>
              </a:ext>
            </a:extLst>
          </p:cNvPr>
          <p:cNvSpPr>
            <a:spLocks noGrp="1"/>
          </p:cNvSpPr>
          <p:nvPr>
            <p:ph type="body" sz="quarter" idx="16" hasCustomPrompt="1"/>
          </p:nvPr>
        </p:nvSpPr>
        <p:spPr>
          <a:xfrm>
            <a:off x="1007309" y="1537814"/>
            <a:ext cx="1015205" cy="388882"/>
          </a:xfrm>
          <a:blipFill>
            <a:blip r:embed="rId2">
              <a:extLst>
                <a:ext uri="{96DAC541-7B7A-43D3-8B79-37D633B846F1}">
                  <asvg:svgBlip xmlns:asvg="http://schemas.microsoft.com/office/drawing/2016/SVG/main" r:embed="rId3"/>
                </a:ext>
              </a:extLst>
            </a:blip>
            <a:stretch>
              <a:fillRect/>
            </a:stretch>
          </a:blipFill>
        </p:spPr>
        <p:txBody>
          <a:bodyPr anchor="ctr">
            <a:noAutofit/>
          </a:bodyPr>
          <a:lstStyle>
            <a:lvl1pPr marL="0" indent="0" algn="ctr">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34" name="Tijdelijke aanduiding voor tekst 7">
            <a:extLst>
              <a:ext uri="{FF2B5EF4-FFF2-40B4-BE49-F238E27FC236}">
                <a16:creationId xmlns:a16="http://schemas.microsoft.com/office/drawing/2014/main" id="{9A9B3104-3991-BA4E-DD27-99CD28D540D3}"/>
              </a:ext>
            </a:extLst>
          </p:cNvPr>
          <p:cNvSpPr>
            <a:spLocks noGrp="1"/>
          </p:cNvSpPr>
          <p:nvPr>
            <p:ph type="body" sz="quarter" idx="17"/>
          </p:nvPr>
        </p:nvSpPr>
        <p:spPr>
          <a:xfrm rot="217610">
            <a:off x="1124982" y="3215361"/>
            <a:ext cx="172800" cy="619200"/>
          </a:xfrm>
          <a:prstGeom prst="roundRect">
            <a:avLst/>
          </a:prstGeom>
          <a:solidFill>
            <a:schemeClr val="accent1"/>
          </a:solidFill>
          <a:ln>
            <a:solidFill>
              <a:schemeClr val="accent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5" name="Tijdelijke aanduiding voor tekst 7">
            <a:extLst>
              <a:ext uri="{FF2B5EF4-FFF2-40B4-BE49-F238E27FC236}">
                <a16:creationId xmlns:a16="http://schemas.microsoft.com/office/drawing/2014/main" id="{28167169-9215-2529-3769-286D27E83B4F}"/>
              </a:ext>
            </a:extLst>
          </p:cNvPr>
          <p:cNvSpPr>
            <a:spLocks noGrp="1"/>
          </p:cNvSpPr>
          <p:nvPr>
            <p:ph type="body" sz="quarter" idx="18"/>
          </p:nvPr>
        </p:nvSpPr>
        <p:spPr>
          <a:xfrm rot="217610">
            <a:off x="3692049" y="3569120"/>
            <a:ext cx="172800" cy="619200"/>
          </a:xfrm>
          <a:prstGeom prst="roundRect">
            <a:avLst/>
          </a:prstGeom>
          <a:solidFill>
            <a:schemeClr val="accent1"/>
          </a:solidFill>
          <a:ln>
            <a:solidFill>
              <a:schemeClr val="accent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6" name="Tijdelijke aanduiding voor tekst 7">
            <a:extLst>
              <a:ext uri="{FF2B5EF4-FFF2-40B4-BE49-F238E27FC236}">
                <a16:creationId xmlns:a16="http://schemas.microsoft.com/office/drawing/2014/main" id="{F5CC7C61-E5D6-BFD3-00A9-EA8B6BCB7DF2}"/>
              </a:ext>
            </a:extLst>
          </p:cNvPr>
          <p:cNvSpPr>
            <a:spLocks noGrp="1"/>
          </p:cNvSpPr>
          <p:nvPr>
            <p:ph type="body" sz="quarter" idx="19"/>
          </p:nvPr>
        </p:nvSpPr>
        <p:spPr>
          <a:xfrm rot="21408632">
            <a:off x="8826182" y="3569121"/>
            <a:ext cx="172800" cy="619200"/>
          </a:xfrm>
          <a:prstGeom prst="roundRect">
            <a:avLst/>
          </a:prstGeom>
          <a:solidFill>
            <a:schemeClr val="accent1"/>
          </a:solidFill>
          <a:ln>
            <a:solidFill>
              <a:schemeClr val="accent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7" name="Tijdelijke aanduiding voor tekst 7">
            <a:extLst>
              <a:ext uri="{FF2B5EF4-FFF2-40B4-BE49-F238E27FC236}">
                <a16:creationId xmlns:a16="http://schemas.microsoft.com/office/drawing/2014/main" id="{6289B79B-8A82-2738-6B5C-66CB32F38724}"/>
              </a:ext>
            </a:extLst>
          </p:cNvPr>
          <p:cNvSpPr>
            <a:spLocks noGrp="1"/>
          </p:cNvSpPr>
          <p:nvPr>
            <p:ph type="body" sz="quarter" idx="20"/>
          </p:nvPr>
        </p:nvSpPr>
        <p:spPr>
          <a:xfrm>
            <a:off x="6259116" y="3161935"/>
            <a:ext cx="172800" cy="572251"/>
          </a:xfrm>
          <a:prstGeom prst="roundRect">
            <a:avLst/>
          </a:prstGeom>
          <a:solidFill>
            <a:schemeClr val="accent1"/>
          </a:solidFill>
          <a:ln>
            <a:solidFill>
              <a:schemeClr val="accent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8" name="Tijdelijke aanduiding voor tekst 7">
            <a:extLst>
              <a:ext uri="{FF2B5EF4-FFF2-40B4-BE49-F238E27FC236}">
                <a16:creationId xmlns:a16="http://schemas.microsoft.com/office/drawing/2014/main" id="{24B03881-CDE7-C21A-B4A8-2E239857EE86}"/>
              </a:ext>
            </a:extLst>
          </p:cNvPr>
          <p:cNvSpPr>
            <a:spLocks noGrp="1"/>
          </p:cNvSpPr>
          <p:nvPr>
            <p:ph type="body" sz="quarter" idx="21"/>
          </p:nvPr>
        </p:nvSpPr>
        <p:spPr>
          <a:xfrm>
            <a:off x="6096000" y="1983865"/>
            <a:ext cx="3133868" cy="1120902"/>
          </a:xfrm>
        </p:spPr>
        <p:txBody>
          <a:bodyPr/>
          <a:lstStyle>
            <a:lvl1pPr marL="0" indent="0">
              <a:buFont typeface="Arial" panose="020B0604020202020204" pitchFamily="34" charset="0"/>
              <a:buNone/>
              <a:defRPr sz="1800">
                <a:solidFill>
                  <a:schemeClr val="accent1"/>
                </a:solidFill>
              </a:defRPr>
            </a:lvl1pPr>
            <a:lvl2pPr>
              <a:defRPr sz="1600">
                <a:solidFill>
                  <a:schemeClr val="accent1"/>
                </a:solidFill>
              </a:defRPr>
            </a:lvl2pPr>
            <a:lvl3pPr>
              <a:defRPr sz="1400">
                <a:solidFill>
                  <a:schemeClr val="accent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9" name="Tijdelijke aanduiding voor tekst 10">
            <a:extLst>
              <a:ext uri="{FF2B5EF4-FFF2-40B4-BE49-F238E27FC236}">
                <a16:creationId xmlns:a16="http://schemas.microsoft.com/office/drawing/2014/main" id="{E15C4AFA-B125-4ACF-7EE9-E421FA6DB889}"/>
              </a:ext>
            </a:extLst>
          </p:cNvPr>
          <p:cNvSpPr>
            <a:spLocks noGrp="1"/>
          </p:cNvSpPr>
          <p:nvPr>
            <p:ph type="body" sz="quarter" idx="22" hasCustomPrompt="1"/>
          </p:nvPr>
        </p:nvSpPr>
        <p:spPr>
          <a:xfrm>
            <a:off x="6096000" y="1537814"/>
            <a:ext cx="1015205" cy="388882"/>
          </a:xfrm>
          <a:blipFill>
            <a:blip r:embed="rId2">
              <a:extLst>
                <a:ext uri="{96DAC541-7B7A-43D3-8B79-37D633B846F1}">
                  <asvg:svgBlip xmlns:asvg="http://schemas.microsoft.com/office/drawing/2016/SVG/main" r:embed="rId3"/>
                </a:ext>
              </a:extLst>
            </a:blip>
            <a:stretch>
              <a:fillRect/>
            </a:stretch>
          </a:blipFill>
        </p:spPr>
        <p:txBody>
          <a:bodyPr anchor="ctr">
            <a:noAutofit/>
          </a:bodyPr>
          <a:lstStyle>
            <a:lvl1pPr marL="0" indent="0" algn="ctr">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40" name="Tijdelijke aanduiding voor tekst 7">
            <a:extLst>
              <a:ext uri="{FF2B5EF4-FFF2-40B4-BE49-F238E27FC236}">
                <a16:creationId xmlns:a16="http://schemas.microsoft.com/office/drawing/2014/main" id="{CBA57FE4-C896-AF1E-7FD0-D9EA058F26F2}"/>
              </a:ext>
            </a:extLst>
          </p:cNvPr>
          <p:cNvSpPr>
            <a:spLocks noGrp="1"/>
          </p:cNvSpPr>
          <p:nvPr>
            <p:ph type="body" sz="quarter" idx="23"/>
          </p:nvPr>
        </p:nvSpPr>
        <p:spPr>
          <a:xfrm>
            <a:off x="3545657" y="4918452"/>
            <a:ext cx="3133868" cy="1120902"/>
          </a:xfrm>
        </p:spPr>
        <p:txBody>
          <a:bodyPr/>
          <a:lstStyle>
            <a:lvl1pPr marL="0" indent="0">
              <a:buFont typeface="Arial" panose="020B0604020202020204" pitchFamily="34" charset="0"/>
              <a:buNone/>
              <a:defRPr sz="1800">
                <a:solidFill>
                  <a:schemeClr val="accent1"/>
                </a:solidFill>
              </a:defRPr>
            </a:lvl1pPr>
            <a:lvl2pPr>
              <a:defRPr sz="1600">
                <a:solidFill>
                  <a:schemeClr val="accent1"/>
                </a:solidFill>
              </a:defRPr>
            </a:lvl2pPr>
            <a:lvl3pPr>
              <a:defRPr sz="1400">
                <a:solidFill>
                  <a:schemeClr val="accent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41" name="Tijdelijke aanduiding voor tekst 10">
            <a:extLst>
              <a:ext uri="{FF2B5EF4-FFF2-40B4-BE49-F238E27FC236}">
                <a16:creationId xmlns:a16="http://schemas.microsoft.com/office/drawing/2014/main" id="{996CDFC7-D823-B32C-367A-4FBE753F4EDD}"/>
              </a:ext>
            </a:extLst>
          </p:cNvPr>
          <p:cNvSpPr>
            <a:spLocks noGrp="1"/>
          </p:cNvSpPr>
          <p:nvPr>
            <p:ph type="body" sz="quarter" idx="24" hasCustomPrompt="1"/>
          </p:nvPr>
        </p:nvSpPr>
        <p:spPr>
          <a:xfrm>
            <a:off x="3545657" y="4472401"/>
            <a:ext cx="1015205" cy="388882"/>
          </a:xfrm>
          <a:blipFill>
            <a:blip r:embed="rId2">
              <a:extLst>
                <a:ext uri="{96DAC541-7B7A-43D3-8B79-37D633B846F1}">
                  <asvg:svgBlip xmlns:asvg="http://schemas.microsoft.com/office/drawing/2016/SVG/main" r:embed="rId3"/>
                </a:ext>
              </a:extLst>
            </a:blip>
            <a:stretch>
              <a:fillRect/>
            </a:stretch>
          </a:blipFill>
        </p:spPr>
        <p:txBody>
          <a:bodyPr anchor="ctr">
            <a:noAutofit/>
          </a:bodyPr>
          <a:lstStyle>
            <a:lvl1pPr marL="0" indent="0" algn="ctr">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42" name="Tijdelijke aanduiding voor tekst 7">
            <a:extLst>
              <a:ext uri="{FF2B5EF4-FFF2-40B4-BE49-F238E27FC236}">
                <a16:creationId xmlns:a16="http://schemas.microsoft.com/office/drawing/2014/main" id="{B605F7FD-DA15-8D63-CFFF-0C56493E273D}"/>
              </a:ext>
            </a:extLst>
          </p:cNvPr>
          <p:cNvSpPr>
            <a:spLocks noGrp="1"/>
          </p:cNvSpPr>
          <p:nvPr>
            <p:ph type="body" sz="quarter" idx="25"/>
          </p:nvPr>
        </p:nvSpPr>
        <p:spPr>
          <a:xfrm>
            <a:off x="8714620" y="4918452"/>
            <a:ext cx="3133868" cy="1120902"/>
          </a:xfrm>
        </p:spPr>
        <p:txBody>
          <a:bodyPr/>
          <a:lstStyle>
            <a:lvl1pPr marL="0" indent="0">
              <a:buFont typeface="Arial" panose="020B0604020202020204" pitchFamily="34" charset="0"/>
              <a:buNone/>
              <a:defRPr sz="1800">
                <a:solidFill>
                  <a:schemeClr val="accent1"/>
                </a:solidFill>
              </a:defRPr>
            </a:lvl1pPr>
            <a:lvl2pPr>
              <a:defRPr sz="1600">
                <a:solidFill>
                  <a:schemeClr val="accent1"/>
                </a:solidFill>
              </a:defRPr>
            </a:lvl2pPr>
            <a:lvl3pPr>
              <a:defRPr sz="1400">
                <a:solidFill>
                  <a:schemeClr val="accent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43" name="Tijdelijke aanduiding voor tekst 10">
            <a:extLst>
              <a:ext uri="{FF2B5EF4-FFF2-40B4-BE49-F238E27FC236}">
                <a16:creationId xmlns:a16="http://schemas.microsoft.com/office/drawing/2014/main" id="{E2DD6E54-BBD6-B771-344B-BF683B01AD97}"/>
              </a:ext>
            </a:extLst>
          </p:cNvPr>
          <p:cNvSpPr>
            <a:spLocks noGrp="1"/>
          </p:cNvSpPr>
          <p:nvPr>
            <p:ph type="body" sz="quarter" idx="26" hasCustomPrompt="1"/>
          </p:nvPr>
        </p:nvSpPr>
        <p:spPr>
          <a:xfrm>
            <a:off x="8714620" y="4472401"/>
            <a:ext cx="1015205" cy="388882"/>
          </a:xfrm>
          <a:blipFill>
            <a:blip r:embed="rId2">
              <a:extLst>
                <a:ext uri="{96DAC541-7B7A-43D3-8B79-37D633B846F1}">
                  <asvg:svgBlip xmlns:asvg="http://schemas.microsoft.com/office/drawing/2016/SVG/main" r:embed="rId3"/>
                </a:ext>
              </a:extLst>
            </a:blip>
            <a:stretch>
              <a:fillRect/>
            </a:stretch>
          </a:blipFill>
        </p:spPr>
        <p:txBody>
          <a:bodyPr anchor="ctr">
            <a:noAutofit/>
          </a:bodyPr>
          <a:lstStyle>
            <a:lvl1pPr marL="0" indent="0" algn="ctr">
              <a:buNone/>
              <a:defRPr sz="24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Tree>
    <p:extLst>
      <p:ext uri="{BB962C8B-B14F-4D97-AF65-F5344CB8AC3E}">
        <p14:creationId xmlns:p14="http://schemas.microsoft.com/office/powerpoint/2010/main" val="98238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par>
                          <p:cTn id="33" fill="hold">
                            <p:stCondLst>
                              <p:cond delay="750"/>
                            </p:stCondLst>
                            <p:childTnLst>
                              <p:par>
                                <p:cTn id="34" presetID="2" presetClass="entr" presetSubtype="1" decel="10000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0-#ppt_h/2"/>
                                          </p:val>
                                        </p:tav>
                                        <p:tav tm="100000">
                                          <p:val>
                                            <p:strVal val="#ppt_y"/>
                                          </p:val>
                                        </p:tav>
                                      </p:tavLst>
                                    </p:anim>
                                  </p:childTnLst>
                                </p:cTn>
                              </p:par>
                            </p:childTnLst>
                          </p:cTn>
                        </p:par>
                        <p:par>
                          <p:cTn id="38" fill="hold">
                            <p:stCondLst>
                              <p:cond delay="1250"/>
                            </p:stCondLst>
                            <p:childTnLst>
                              <p:par>
                                <p:cTn id="39" presetID="2" presetClass="entr" presetSubtype="1" decel="100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ppt_x"/>
                                          </p:val>
                                        </p:tav>
                                        <p:tav tm="100000">
                                          <p:val>
                                            <p:strVal val="#ppt_x"/>
                                          </p:val>
                                        </p:tav>
                                      </p:tavLst>
                                    </p:anim>
                                    <p:anim calcmode="lin" valueType="num">
                                      <p:cBhvr additive="base">
                                        <p:cTn id="42" dur="500" fill="hold"/>
                                        <p:tgtEl>
                                          <p:spTgt spid="37"/>
                                        </p:tgtEl>
                                        <p:attrNameLst>
                                          <p:attrName>ppt_y</p:attrName>
                                        </p:attrNameLst>
                                      </p:cBhvr>
                                      <p:tavLst>
                                        <p:tav tm="0">
                                          <p:val>
                                            <p:strVal val="0-#ppt_h/2"/>
                                          </p:val>
                                        </p:tav>
                                        <p:tav tm="100000">
                                          <p:val>
                                            <p:strVal val="#ppt_y"/>
                                          </p:val>
                                        </p:tav>
                                      </p:tavLst>
                                    </p:anim>
                                  </p:childTnLst>
                                </p:cTn>
                              </p:par>
                            </p:childTnLst>
                          </p:cTn>
                        </p:par>
                        <p:par>
                          <p:cTn id="43" fill="hold">
                            <p:stCondLst>
                              <p:cond delay="1750"/>
                            </p:stCondLst>
                            <p:childTnLst>
                              <p:par>
                                <p:cTn id="44" presetID="2" presetClass="entr" presetSubtype="1" decel="10000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tmplLst>
          <p:tmpl>
            <p:tnLst>
              <p:par>
                <p:cTn presetID="10" presetClass="entr" presetSubtype="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30" grpId="0" animBg="1">
        <p:tmplLst>
          <p:tmpl>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4" grpId="0" animBg="1">
        <p:tmplLst>
          <p:tmpl>
            <p:tnLst>
              <p:par>
                <p:cTn presetID="2" presetClass="entr" presetSubtype="1"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0-#ppt_h/2"/>
                          </p:val>
                        </p:tav>
                        <p:tav tm="100000">
                          <p:val>
                            <p:strVal val="#ppt_y"/>
                          </p:val>
                        </p:tav>
                      </p:tavLst>
                    </p:anim>
                  </p:childTnLst>
                </p:cTn>
              </p:par>
            </p:tnLst>
          </p:tmpl>
        </p:tmplLst>
      </p:bldP>
      <p:bldP spid="35" grpId="0" animBg="1">
        <p:tmplLst>
          <p:tmpl>
            <p:tnLst>
              <p:par>
                <p:cTn presetID="2" presetClass="entr" presetSubtype="1" decel="10000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0-#ppt_h/2"/>
                          </p:val>
                        </p:tav>
                        <p:tav tm="100000">
                          <p:val>
                            <p:strVal val="#ppt_y"/>
                          </p:val>
                        </p:tav>
                      </p:tavLst>
                    </p:anim>
                  </p:childTnLst>
                </p:cTn>
              </p:par>
            </p:tnLst>
          </p:tmpl>
        </p:tmplLst>
      </p:bldP>
      <p:bldP spid="36" grpId="0" animBg="1">
        <p:tmplLst>
          <p:tmpl>
            <p:tnLst>
              <p:par>
                <p:cTn presetID="2" presetClass="entr" presetSubtype="1" decel="10000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0-#ppt_h/2"/>
                          </p:val>
                        </p:tav>
                        <p:tav tm="100000">
                          <p:val>
                            <p:strVal val="#ppt_y"/>
                          </p:val>
                        </p:tav>
                      </p:tavLst>
                    </p:anim>
                  </p:childTnLst>
                </p:cTn>
              </p:par>
            </p:tnLst>
          </p:tmpl>
        </p:tmplLst>
      </p:bldP>
      <p:bldP spid="37" grpId="0" animBg="1">
        <p:tmplLst>
          <p:tmpl>
            <p:tnLst>
              <p:par>
                <p:cTn presetID="2" presetClass="entr" presetSubtype="1" decel="10000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38" grpId="0">
        <p:tmplLst>
          <p:tmpl>
            <p:tnLst>
              <p:par>
                <p:cTn presetID="10" presetClass="entr" presetSubtype="0" fill="hold" nodeType="withEffect">
                  <p:stCondLst>
                    <p:cond delay="25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tmplLst>
          <p:tmpl>
            <p:tnLst>
              <p:par>
                <p:cTn presetID="10" presetClass="entr" presetSubtype="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10" presetClass="entr" presetSubtype="0" fill="hold" nodeType="withEffect">
                  <p:stCondLst>
                    <p:cond delay="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tmplLst>
          <p:tmpl>
            <p:tnLst>
              <p:par>
                <p:cTn presetID="10" presetClass="entr" presetSubtype="0" fill="hold" nodeType="withEffect">
                  <p:stCondLst>
                    <p:cond delay="25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p:tmplLst>
          <p:tmpl>
            <p:tnLst>
              <p:par>
                <p:cTn presetID="10" presetClass="entr" presetSubtype="0" fill="hold" nodeType="withEffect">
                  <p:stCondLst>
                    <p:cond delay="25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tmplLst>
          <p:tmpl>
            <p:tnLst>
              <p:par>
                <p:cTn presetID="10" presetClass="entr" presetSubtype="0" fill="hold" nodeType="withEffect">
                  <p:stCondLst>
                    <p:cond delay="25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jdlijn - oranje">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726983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5" name="Graphic 3">
            <a:extLst>
              <a:ext uri="{FF2B5EF4-FFF2-40B4-BE49-F238E27FC236}">
                <a16:creationId xmlns:a16="http://schemas.microsoft.com/office/drawing/2014/main" id="{4C1B8DC3-953E-B032-5DE5-9C9D0E8CD392}"/>
              </a:ext>
            </a:extLst>
          </p:cNvPr>
          <p:cNvSpPr/>
          <p:nvPr/>
        </p:nvSpPr>
        <p:spPr>
          <a:xfrm>
            <a:off x="0" y="3635800"/>
            <a:ext cx="12192000" cy="128397"/>
          </a:xfrm>
          <a:custGeom>
            <a:avLst/>
            <a:gdLst>
              <a:gd name="connsiteX0" fmla="*/ 12179300 w 12192000"/>
              <a:gd name="connsiteY0" fmla="*/ 0 h 128397"/>
              <a:gd name="connsiteX1" fmla="*/ 12192000 w 12192000"/>
              <a:gd name="connsiteY1" fmla="*/ 12700 h 128397"/>
              <a:gd name="connsiteX2" fmla="*/ 12192000 w 12192000"/>
              <a:gd name="connsiteY2" fmla="*/ 115697 h 128397"/>
              <a:gd name="connsiteX3" fmla="*/ 12179300 w 12192000"/>
              <a:gd name="connsiteY3" fmla="*/ 128397 h 128397"/>
              <a:gd name="connsiteX4" fmla="*/ 12700 w 12192000"/>
              <a:gd name="connsiteY4" fmla="*/ 128397 h 128397"/>
              <a:gd name="connsiteX5" fmla="*/ 0 w 12192000"/>
              <a:gd name="connsiteY5" fmla="*/ 115697 h 128397"/>
              <a:gd name="connsiteX6" fmla="*/ 0 w 12192000"/>
              <a:gd name="connsiteY6" fmla="*/ 12700 h 128397"/>
              <a:gd name="connsiteX7" fmla="*/ 12700 w 12192000"/>
              <a:gd name="connsiteY7" fmla="*/ 0 h 1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28397">
                <a:moveTo>
                  <a:pt x="12179300" y="0"/>
                </a:moveTo>
                <a:cubicBezTo>
                  <a:pt x="12186314" y="0"/>
                  <a:pt x="12192000" y="5686"/>
                  <a:pt x="12192000" y="12700"/>
                </a:cubicBezTo>
                <a:lnTo>
                  <a:pt x="12192000" y="115697"/>
                </a:lnTo>
                <a:cubicBezTo>
                  <a:pt x="12192000" y="122711"/>
                  <a:pt x="12186314" y="128397"/>
                  <a:pt x="12179300" y="128397"/>
                </a:cubicBezTo>
                <a:lnTo>
                  <a:pt x="12700" y="128397"/>
                </a:lnTo>
                <a:cubicBezTo>
                  <a:pt x="5686" y="128397"/>
                  <a:pt x="0" y="122711"/>
                  <a:pt x="0" y="115697"/>
                </a:cubicBezTo>
                <a:lnTo>
                  <a:pt x="0" y="12700"/>
                </a:lnTo>
                <a:cubicBezTo>
                  <a:pt x="0" y="5686"/>
                  <a:pt x="5686" y="0"/>
                  <a:pt x="12700" y="0"/>
                </a:cubicBezTo>
                <a:close/>
              </a:path>
            </a:pathLst>
          </a:custGeom>
          <a:solidFill>
            <a:schemeClr val="bg1"/>
          </a:solidFill>
          <a:ln w="6350" cap="flat">
            <a:noFill/>
            <a:prstDash val="solid"/>
            <a:miter/>
          </a:ln>
        </p:spPr>
        <p:txBody>
          <a:bodyPr rtlCol="0" anchor="ctr"/>
          <a:lstStyle/>
          <a:p>
            <a:endParaRPr lang="nl-BE"/>
          </a:p>
        </p:txBody>
      </p:sp>
      <p:sp>
        <p:nvSpPr>
          <p:cNvPr id="22" name="Tijdelijke aanduiding voor tekst 7">
            <a:extLst>
              <a:ext uri="{FF2B5EF4-FFF2-40B4-BE49-F238E27FC236}">
                <a16:creationId xmlns:a16="http://schemas.microsoft.com/office/drawing/2014/main" id="{7BEB6C9D-EB95-8269-134C-FD65C4C314AD}"/>
              </a:ext>
            </a:extLst>
          </p:cNvPr>
          <p:cNvSpPr>
            <a:spLocks noGrp="1"/>
          </p:cNvSpPr>
          <p:nvPr>
            <p:ph type="body" sz="quarter" idx="15"/>
          </p:nvPr>
        </p:nvSpPr>
        <p:spPr>
          <a:xfrm>
            <a:off x="1007309" y="1983865"/>
            <a:ext cx="3133868" cy="1120902"/>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0" name="Tijdelijke aanduiding voor tekst 10">
            <a:extLst>
              <a:ext uri="{FF2B5EF4-FFF2-40B4-BE49-F238E27FC236}">
                <a16:creationId xmlns:a16="http://schemas.microsoft.com/office/drawing/2014/main" id="{39C19EE5-531D-E327-ACCB-DFB88BCA6E86}"/>
              </a:ext>
            </a:extLst>
          </p:cNvPr>
          <p:cNvSpPr>
            <a:spLocks noGrp="1"/>
          </p:cNvSpPr>
          <p:nvPr>
            <p:ph type="body" sz="quarter" idx="16" hasCustomPrompt="1"/>
          </p:nvPr>
        </p:nvSpPr>
        <p:spPr>
          <a:xfrm>
            <a:off x="1007309" y="1537814"/>
            <a:ext cx="1015205" cy="388882"/>
          </a:xfrm>
          <a:blipFill>
            <a:blip r:embed="rId4">
              <a:extLst>
                <a:ext uri="{96DAC541-7B7A-43D3-8B79-37D633B846F1}">
                  <asvg:svgBlip xmlns:asvg="http://schemas.microsoft.com/office/drawing/2016/SVG/main" r:embed="rId5"/>
                </a:ext>
              </a:extLst>
            </a:blip>
            <a:stretch>
              <a:fillRect/>
            </a:stretch>
          </a:blipFill>
        </p:spPr>
        <p:txBody>
          <a:bodyPr anchor="ctr">
            <a:noAutofit/>
          </a:bodyPr>
          <a:lstStyle>
            <a:lvl1pPr marL="0" indent="0" algn="ctr">
              <a:buNone/>
              <a:defRPr sz="2400" b="0"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34" name="Tijdelijke aanduiding voor tekst 7">
            <a:extLst>
              <a:ext uri="{FF2B5EF4-FFF2-40B4-BE49-F238E27FC236}">
                <a16:creationId xmlns:a16="http://schemas.microsoft.com/office/drawing/2014/main" id="{9A9B3104-3991-BA4E-DD27-99CD28D540D3}"/>
              </a:ext>
            </a:extLst>
          </p:cNvPr>
          <p:cNvSpPr>
            <a:spLocks noGrp="1"/>
          </p:cNvSpPr>
          <p:nvPr>
            <p:ph type="body" sz="quarter" idx="17"/>
          </p:nvPr>
        </p:nvSpPr>
        <p:spPr>
          <a:xfrm rot="217610">
            <a:off x="1124982" y="3215361"/>
            <a:ext cx="172800" cy="619200"/>
          </a:xfrm>
          <a:prstGeom prst="roundRect">
            <a:avLst/>
          </a:prstGeom>
          <a:solidFill>
            <a:schemeClr val="bg1"/>
          </a:solidFill>
          <a:ln>
            <a:solidFill>
              <a:schemeClr val="bg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5" name="Tijdelijke aanduiding voor tekst 7">
            <a:extLst>
              <a:ext uri="{FF2B5EF4-FFF2-40B4-BE49-F238E27FC236}">
                <a16:creationId xmlns:a16="http://schemas.microsoft.com/office/drawing/2014/main" id="{28167169-9215-2529-3769-286D27E83B4F}"/>
              </a:ext>
            </a:extLst>
          </p:cNvPr>
          <p:cNvSpPr>
            <a:spLocks noGrp="1"/>
          </p:cNvSpPr>
          <p:nvPr>
            <p:ph type="body" sz="quarter" idx="18"/>
          </p:nvPr>
        </p:nvSpPr>
        <p:spPr>
          <a:xfrm rot="217610">
            <a:off x="3692049" y="3569120"/>
            <a:ext cx="172800" cy="619200"/>
          </a:xfrm>
          <a:prstGeom prst="roundRect">
            <a:avLst/>
          </a:prstGeom>
          <a:solidFill>
            <a:schemeClr val="bg1"/>
          </a:solidFill>
          <a:ln>
            <a:solidFill>
              <a:schemeClr val="bg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6" name="Tijdelijke aanduiding voor tekst 7">
            <a:extLst>
              <a:ext uri="{FF2B5EF4-FFF2-40B4-BE49-F238E27FC236}">
                <a16:creationId xmlns:a16="http://schemas.microsoft.com/office/drawing/2014/main" id="{F5CC7C61-E5D6-BFD3-00A9-EA8B6BCB7DF2}"/>
              </a:ext>
            </a:extLst>
          </p:cNvPr>
          <p:cNvSpPr>
            <a:spLocks noGrp="1"/>
          </p:cNvSpPr>
          <p:nvPr>
            <p:ph type="body" sz="quarter" idx="19"/>
          </p:nvPr>
        </p:nvSpPr>
        <p:spPr>
          <a:xfrm rot="21408632">
            <a:off x="8826182" y="3569121"/>
            <a:ext cx="172800" cy="619200"/>
          </a:xfrm>
          <a:prstGeom prst="roundRect">
            <a:avLst/>
          </a:prstGeom>
          <a:solidFill>
            <a:schemeClr val="bg1"/>
          </a:solidFill>
          <a:ln>
            <a:solidFill>
              <a:schemeClr val="bg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7" name="Tijdelijke aanduiding voor tekst 7">
            <a:extLst>
              <a:ext uri="{FF2B5EF4-FFF2-40B4-BE49-F238E27FC236}">
                <a16:creationId xmlns:a16="http://schemas.microsoft.com/office/drawing/2014/main" id="{6289B79B-8A82-2738-6B5C-66CB32F38724}"/>
              </a:ext>
            </a:extLst>
          </p:cNvPr>
          <p:cNvSpPr>
            <a:spLocks noGrp="1"/>
          </p:cNvSpPr>
          <p:nvPr>
            <p:ph type="body" sz="quarter" idx="20"/>
          </p:nvPr>
        </p:nvSpPr>
        <p:spPr>
          <a:xfrm>
            <a:off x="6259116" y="3161935"/>
            <a:ext cx="172800" cy="572251"/>
          </a:xfrm>
          <a:prstGeom prst="roundRect">
            <a:avLst/>
          </a:prstGeom>
          <a:solidFill>
            <a:schemeClr val="bg1"/>
          </a:solidFill>
          <a:ln>
            <a:solidFill>
              <a:schemeClr val="bg1"/>
            </a:solidFill>
          </a:ln>
        </p:spPr>
        <p:txBody>
          <a:bodyPr/>
          <a:lstStyle>
            <a:lvl1pPr marL="0" indent="0">
              <a:buFont typeface="Arial" panose="020B0604020202020204" pitchFamily="34" charset="0"/>
              <a:buNone/>
              <a:defRPr sz="100">
                <a:no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endParaRPr lang="nl-BE" dirty="0"/>
          </a:p>
        </p:txBody>
      </p:sp>
      <p:sp>
        <p:nvSpPr>
          <p:cNvPr id="38" name="Tijdelijke aanduiding voor tekst 7">
            <a:extLst>
              <a:ext uri="{FF2B5EF4-FFF2-40B4-BE49-F238E27FC236}">
                <a16:creationId xmlns:a16="http://schemas.microsoft.com/office/drawing/2014/main" id="{24B03881-CDE7-C21A-B4A8-2E239857EE86}"/>
              </a:ext>
            </a:extLst>
          </p:cNvPr>
          <p:cNvSpPr>
            <a:spLocks noGrp="1"/>
          </p:cNvSpPr>
          <p:nvPr>
            <p:ph type="body" sz="quarter" idx="21"/>
          </p:nvPr>
        </p:nvSpPr>
        <p:spPr>
          <a:xfrm>
            <a:off x="6096000" y="1983865"/>
            <a:ext cx="3133868" cy="1120902"/>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9" name="Tijdelijke aanduiding voor tekst 10">
            <a:extLst>
              <a:ext uri="{FF2B5EF4-FFF2-40B4-BE49-F238E27FC236}">
                <a16:creationId xmlns:a16="http://schemas.microsoft.com/office/drawing/2014/main" id="{E15C4AFA-B125-4ACF-7EE9-E421FA6DB889}"/>
              </a:ext>
            </a:extLst>
          </p:cNvPr>
          <p:cNvSpPr>
            <a:spLocks noGrp="1"/>
          </p:cNvSpPr>
          <p:nvPr>
            <p:ph type="body" sz="quarter" idx="22" hasCustomPrompt="1"/>
          </p:nvPr>
        </p:nvSpPr>
        <p:spPr>
          <a:xfrm>
            <a:off x="6096000" y="1537814"/>
            <a:ext cx="1015205" cy="388882"/>
          </a:xfrm>
          <a:blipFill>
            <a:blip r:embed="rId4">
              <a:extLst>
                <a:ext uri="{96DAC541-7B7A-43D3-8B79-37D633B846F1}">
                  <asvg:svgBlip xmlns:asvg="http://schemas.microsoft.com/office/drawing/2016/SVG/main" r:embed="rId5"/>
                </a:ext>
              </a:extLst>
            </a:blip>
            <a:stretch>
              <a:fillRect/>
            </a:stretch>
          </a:blipFill>
        </p:spPr>
        <p:txBody>
          <a:bodyPr anchor="ctr">
            <a:noAutofit/>
          </a:bodyPr>
          <a:lstStyle>
            <a:lvl1pPr marL="0" indent="0" algn="ctr">
              <a:buNone/>
              <a:defRPr sz="2400" b="0"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40" name="Tijdelijke aanduiding voor tekst 7">
            <a:extLst>
              <a:ext uri="{FF2B5EF4-FFF2-40B4-BE49-F238E27FC236}">
                <a16:creationId xmlns:a16="http://schemas.microsoft.com/office/drawing/2014/main" id="{CBA57FE4-C896-AF1E-7FD0-D9EA058F26F2}"/>
              </a:ext>
            </a:extLst>
          </p:cNvPr>
          <p:cNvSpPr>
            <a:spLocks noGrp="1"/>
          </p:cNvSpPr>
          <p:nvPr>
            <p:ph type="body" sz="quarter" idx="23"/>
          </p:nvPr>
        </p:nvSpPr>
        <p:spPr>
          <a:xfrm>
            <a:off x="3545657" y="4918452"/>
            <a:ext cx="3133868" cy="1120902"/>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41" name="Tijdelijke aanduiding voor tekst 10">
            <a:extLst>
              <a:ext uri="{FF2B5EF4-FFF2-40B4-BE49-F238E27FC236}">
                <a16:creationId xmlns:a16="http://schemas.microsoft.com/office/drawing/2014/main" id="{996CDFC7-D823-B32C-367A-4FBE753F4EDD}"/>
              </a:ext>
            </a:extLst>
          </p:cNvPr>
          <p:cNvSpPr>
            <a:spLocks noGrp="1"/>
          </p:cNvSpPr>
          <p:nvPr>
            <p:ph type="body" sz="quarter" idx="24" hasCustomPrompt="1"/>
          </p:nvPr>
        </p:nvSpPr>
        <p:spPr>
          <a:xfrm>
            <a:off x="3545657" y="4472401"/>
            <a:ext cx="1015205" cy="388882"/>
          </a:xfrm>
          <a:blipFill>
            <a:blip r:embed="rId4">
              <a:extLst>
                <a:ext uri="{96DAC541-7B7A-43D3-8B79-37D633B846F1}">
                  <asvg:svgBlip xmlns:asvg="http://schemas.microsoft.com/office/drawing/2016/SVG/main" r:embed="rId5"/>
                </a:ext>
              </a:extLst>
            </a:blip>
            <a:stretch>
              <a:fillRect/>
            </a:stretch>
          </a:blipFill>
        </p:spPr>
        <p:txBody>
          <a:bodyPr anchor="ctr">
            <a:noAutofit/>
          </a:bodyPr>
          <a:lstStyle>
            <a:lvl1pPr marL="0" indent="0" algn="ctr">
              <a:buNone/>
              <a:defRPr sz="2400" b="0"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
        <p:nvSpPr>
          <p:cNvPr id="42" name="Tijdelijke aanduiding voor tekst 7">
            <a:extLst>
              <a:ext uri="{FF2B5EF4-FFF2-40B4-BE49-F238E27FC236}">
                <a16:creationId xmlns:a16="http://schemas.microsoft.com/office/drawing/2014/main" id="{B605F7FD-DA15-8D63-CFFF-0C56493E273D}"/>
              </a:ext>
            </a:extLst>
          </p:cNvPr>
          <p:cNvSpPr>
            <a:spLocks noGrp="1"/>
          </p:cNvSpPr>
          <p:nvPr>
            <p:ph type="body" sz="quarter" idx="25"/>
          </p:nvPr>
        </p:nvSpPr>
        <p:spPr>
          <a:xfrm>
            <a:off x="8714620" y="4918452"/>
            <a:ext cx="3133868" cy="1120902"/>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43" name="Tijdelijke aanduiding voor tekst 10">
            <a:extLst>
              <a:ext uri="{FF2B5EF4-FFF2-40B4-BE49-F238E27FC236}">
                <a16:creationId xmlns:a16="http://schemas.microsoft.com/office/drawing/2014/main" id="{E2DD6E54-BBD6-B771-344B-BF683B01AD97}"/>
              </a:ext>
            </a:extLst>
          </p:cNvPr>
          <p:cNvSpPr>
            <a:spLocks noGrp="1"/>
          </p:cNvSpPr>
          <p:nvPr>
            <p:ph type="body" sz="quarter" idx="26" hasCustomPrompt="1"/>
          </p:nvPr>
        </p:nvSpPr>
        <p:spPr>
          <a:xfrm>
            <a:off x="8714620" y="4472401"/>
            <a:ext cx="1015205" cy="388882"/>
          </a:xfrm>
          <a:blipFill>
            <a:blip r:embed="rId4">
              <a:extLst>
                <a:ext uri="{96DAC541-7B7A-43D3-8B79-37D633B846F1}">
                  <asvg:svgBlip xmlns:asvg="http://schemas.microsoft.com/office/drawing/2016/SVG/main" r:embed="rId5"/>
                </a:ext>
              </a:extLst>
            </a:blip>
            <a:stretch>
              <a:fillRect/>
            </a:stretch>
          </a:blipFill>
        </p:spPr>
        <p:txBody>
          <a:bodyPr anchor="ctr">
            <a:noAutofit/>
          </a:bodyPr>
          <a:lstStyle>
            <a:lvl1pPr marL="0" indent="0" algn="ctr">
              <a:buNone/>
              <a:defRPr sz="2400" b="0"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XXXX</a:t>
            </a:r>
          </a:p>
        </p:txBody>
      </p:sp>
    </p:spTree>
    <p:extLst>
      <p:ext uri="{BB962C8B-B14F-4D97-AF65-F5344CB8AC3E}">
        <p14:creationId xmlns:p14="http://schemas.microsoft.com/office/powerpoint/2010/main" val="53222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25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decel="10000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25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decel="10000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par>
                                <p:cTn id="45" presetID="10" presetClass="entr" presetSubtype="0" fill="hold" grpId="0" nodeType="withEffect">
                                  <p:stCondLst>
                                    <p:cond delay="25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tmplLst>
          <p:tmpl>
            <p:tnLst>
              <p:par>
                <p:cTn presetID="10" presetClass="entr" presetSubtype="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30" grpId="0" animBg="1">
        <p:tmplLst>
          <p:tmpl>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4" grpId="0" animBg="1">
        <p:tmplLst>
          <p:tmpl>
            <p:tnLst>
              <p:par>
                <p:cTn presetID="2" presetClass="entr" presetSubtype="1" decel="10000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0-#ppt_h/2"/>
                          </p:val>
                        </p:tav>
                        <p:tav tm="100000">
                          <p:val>
                            <p:strVal val="#ppt_y"/>
                          </p:val>
                        </p:tav>
                      </p:tavLst>
                    </p:anim>
                  </p:childTnLst>
                </p:cTn>
              </p:par>
            </p:tnLst>
          </p:tmpl>
        </p:tmplLst>
      </p:bldP>
      <p:bldP spid="35" grpId="0" animBg="1">
        <p:tmplLst>
          <p:tmpl>
            <p:tnLst>
              <p:par>
                <p:cTn presetID="2" presetClass="entr" presetSubtype="4" decel="100000" fill="hold" nodeType="click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tmplLst>
          <p:tmpl>
            <p:tnLst>
              <p:par>
                <p:cTn presetID="2" presetClass="entr" presetSubtype="4" decel="100000" fill="hold" nodeType="click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animBg="1">
        <p:tmplLst>
          <p:tmpl>
            <p:tnLst>
              <p:par>
                <p:cTn presetID="2" presetClass="entr" presetSubtype="1" decel="100000" fill="hold" nodeType="click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38" grpId="0">
        <p:tmplLst>
          <p:tmpl>
            <p:tnLst>
              <p:par>
                <p:cTn presetID="10" presetClass="entr" presetSubtype="0" fill="hold" nodeType="withEffect">
                  <p:stCondLst>
                    <p:cond delay="25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tmplLst>
          <p:tmpl>
            <p:tnLst>
              <p:par>
                <p:cTn presetID="10" presetClass="entr" presetSubtype="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10" presetClass="entr" presetSubtype="0" fill="hold" nodeType="withEffect">
                  <p:stCondLst>
                    <p:cond delay="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tmplLst>
          <p:tmpl>
            <p:tnLst>
              <p:par>
                <p:cTn presetID="10" presetClass="entr" presetSubtype="0" fill="hold" nodeType="withEffect">
                  <p:stCondLst>
                    <p:cond delay="25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p:tmplLst>
          <p:tmpl>
            <p:tnLst>
              <p:par>
                <p:cTn presetID="10" presetClass="entr" presetSubtype="0" fill="hold" nodeType="withEffect">
                  <p:stCondLst>
                    <p:cond delay="25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tmplLst>
          <p:tmpl>
            <p:tnLst>
              <p:par>
                <p:cTn presetID="10" presetClass="entr" presetSubtype="0" fill="hold" nodeType="withEffect">
                  <p:stCondLst>
                    <p:cond delay="25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rie elementen - wit">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EEFD5439-F377-CE14-14F0-AA5AA76A7D5B}"/>
              </a:ext>
            </a:extLst>
          </p:cNvPr>
          <p:cNvSpPr>
            <a:spLocks noGrp="1"/>
          </p:cNvSpPr>
          <p:nvPr>
            <p:ph type="body" sz="quarter" idx="15"/>
          </p:nvPr>
        </p:nvSpPr>
        <p:spPr>
          <a:xfrm>
            <a:off x="1143625"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11204908" cy="1009546"/>
          </a:xfrm>
        </p:spPr>
        <p:txBody>
          <a:bodyPr anchor="t">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EB54C634-7AFA-2F84-FBC1-4696281F4676}"/>
              </a:ext>
            </a:extLst>
          </p:cNvPr>
          <p:cNvSpPr>
            <a:spLocks noGrp="1"/>
          </p:cNvSpPr>
          <p:nvPr>
            <p:ph type="body" sz="quarter" idx="11"/>
          </p:nvPr>
        </p:nvSpPr>
        <p:spPr>
          <a:xfrm>
            <a:off x="1211387" y="1929241"/>
            <a:ext cx="2012580" cy="727364"/>
          </a:xfrm>
        </p:spPr>
        <p:txBody>
          <a:bodyPr anchor="ctr">
            <a:noAutofit/>
          </a:bodyPr>
          <a:lstStyle>
            <a:lvl1pPr marL="0" indent="0">
              <a:buNone/>
              <a:defRPr sz="20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7" name="Tijdelijke aanduiding voor tekst 16">
            <a:extLst>
              <a:ext uri="{FF2B5EF4-FFF2-40B4-BE49-F238E27FC236}">
                <a16:creationId xmlns:a16="http://schemas.microsoft.com/office/drawing/2014/main" id="{B53CDDC3-121C-7062-294D-09472F3DF9AA}"/>
              </a:ext>
            </a:extLst>
          </p:cNvPr>
          <p:cNvSpPr>
            <a:spLocks noGrp="1"/>
          </p:cNvSpPr>
          <p:nvPr>
            <p:ph type="body" sz="quarter" idx="16"/>
          </p:nvPr>
        </p:nvSpPr>
        <p:spPr>
          <a:xfrm>
            <a:off x="4771170"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8" name="Tijdelijke aanduiding voor tekst 10">
            <a:extLst>
              <a:ext uri="{FF2B5EF4-FFF2-40B4-BE49-F238E27FC236}">
                <a16:creationId xmlns:a16="http://schemas.microsoft.com/office/drawing/2014/main" id="{F4BE14E1-825C-8969-491F-A2981D9EEF3B}"/>
              </a:ext>
            </a:extLst>
          </p:cNvPr>
          <p:cNvSpPr>
            <a:spLocks noGrp="1"/>
          </p:cNvSpPr>
          <p:nvPr>
            <p:ph type="body" sz="quarter" idx="17"/>
          </p:nvPr>
        </p:nvSpPr>
        <p:spPr>
          <a:xfrm>
            <a:off x="4838932" y="1929241"/>
            <a:ext cx="2012580" cy="727364"/>
          </a:xfrm>
        </p:spPr>
        <p:txBody>
          <a:bodyPr anchor="ctr">
            <a:noAutofit/>
          </a:bodyPr>
          <a:lstStyle>
            <a:lvl1pPr marL="0" indent="0">
              <a:buNone/>
              <a:defRPr sz="20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9" name="Tijdelijke aanduiding voor tekst 18">
            <a:extLst>
              <a:ext uri="{FF2B5EF4-FFF2-40B4-BE49-F238E27FC236}">
                <a16:creationId xmlns:a16="http://schemas.microsoft.com/office/drawing/2014/main" id="{071100F0-DCAF-B98F-12D8-A879C4659678}"/>
              </a:ext>
            </a:extLst>
          </p:cNvPr>
          <p:cNvSpPr>
            <a:spLocks noGrp="1"/>
          </p:cNvSpPr>
          <p:nvPr>
            <p:ph type="body" sz="quarter" idx="18"/>
          </p:nvPr>
        </p:nvSpPr>
        <p:spPr>
          <a:xfrm>
            <a:off x="8330953"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0" name="Tijdelijke aanduiding voor tekst 10">
            <a:extLst>
              <a:ext uri="{FF2B5EF4-FFF2-40B4-BE49-F238E27FC236}">
                <a16:creationId xmlns:a16="http://schemas.microsoft.com/office/drawing/2014/main" id="{14EBEDA2-A24D-E747-CA01-D21AB2403CDA}"/>
              </a:ext>
            </a:extLst>
          </p:cNvPr>
          <p:cNvSpPr>
            <a:spLocks noGrp="1"/>
          </p:cNvSpPr>
          <p:nvPr>
            <p:ph type="body" sz="quarter" idx="19"/>
          </p:nvPr>
        </p:nvSpPr>
        <p:spPr>
          <a:xfrm>
            <a:off x="8398715" y="1929241"/>
            <a:ext cx="2012580" cy="727364"/>
          </a:xfrm>
        </p:spPr>
        <p:txBody>
          <a:bodyPr anchor="ctr">
            <a:noAutofit/>
          </a:bodyPr>
          <a:lstStyle>
            <a:lvl1pPr marL="0" indent="0">
              <a:buNone/>
              <a:defRPr sz="20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1" name="Tijdelijke aanduiding voor tekst 7">
            <a:extLst>
              <a:ext uri="{FF2B5EF4-FFF2-40B4-BE49-F238E27FC236}">
                <a16:creationId xmlns:a16="http://schemas.microsoft.com/office/drawing/2014/main" id="{739AEBD5-3908-B205-6EA7-2646C0831057}"/>
              </a:ext>
            </a:extLst>
          </p:cNvPr>
          <p:cNvSpPr>
            <a:spLocks noGrp="1"/>
          </p:cNvSpPr>
          <p:nvPr>
            <p:ph type="body" sz="quarter" idx="20"/>
          </p:nvPr>
        </p:nvSpPr>
        <p:spPr>
          <a:xfrm>
            <a:off x="1211385" y="3013276"/>
            <a:ext cx="2452250" cy="2515803"/>
          </a:xfrm>
        </p:spPr>
        <p:txBody>
          <a:bodyPr/>
          <a:lstStyle>
            <a:lvl1pPr marL="0" indent="0">
              <a:buFont typeface="Arial" panose="020B0604020202020204" pitchFamily="34" charset="0"/>
              <a:buNone/>
              <a:defRPr sz="1800">
                <a:solidFill>
                  <a:schemeClr val="tx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tx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tx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23" name="Tijdelijke aanduiding voor tekst 7">
            <a:extLst>
              <a:ext uri="{FF2B5EF4-FFF2-40B4-BE49-F238E27FC236}">
                <a16:creationId xmlns:a16="http://schemas.microsoft.com/office/drawing/2014/main" id="{DB92762B-A809-7D62-ED2D-70D4304523F9}"/>
              </a:ext>
            </a:extLst>
          </p:cNvPr>
          <p:cNvSpPr>
            <a:spLocks noGrp="1"/>
          </p:cNvSpPr>
          <p:nvPr>
            <p:ph type="body" sz="quarter" idx="21"/>
          </p:nvPr>
        </p:nvSpPr>
        <p:spPr>
          <a:xfrm>
            <a:off x="4838932" y="3013276"/>
            <a:ext cx="2452250" cy="2515803"/>
          </a:xfrm>
        </p:spPr>
        <p:txBody>
          <a:bodyPr/>
          <a:lstStyle>
            <a:lvl1pPr marL="0" indent="0">
              <a:buFont typeface="Arial" panose="020B0604020202020204" pitchFamily="34" charset="0"/>
              <a:buNone/>
              <a:defRPr sz="1800">
                <a:solidFill>
                  <a:schemeClr val="tx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tx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tx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24" name="Tijdelijke aanduiding voor tekst 7">
            <a:extLst>
              <a:ext uri="{FF2B5EF4-FFF2-40B4-BE49-F238E27FC236}">
                <a16:creationId xmlns:a16="http://schemas.microsoft.com/office/drawing/2014/main" id="{1B50BF02-845B-BB4B-EA34-B4A74FA931CD}"/>
              </a:ext>
            </a:extLst>
          </p:cNvPr>
          <p:cNvSpPr>
            <a:spLocks noGrp="1"/>
          </p:cNvSpPr>
          <p:nvPr>
            <p:ph type="body" sz="quarter" idx="22"/>
          </p:nvPr>
        </p:nvSpPr>
        <p:spPr>
          <a:xfrm>
            <a:off x="8398715" y="3013276"/>
            <a:ext cx="2452250" cy="2515803"/>
          </a:xfrm>
        </p:spPr>
        <p:txBody>
          <a:bodyPr/>
          <a:lstStyle>
            <a:lvl1pPr marL="0" indent="0">
              <a:buFont typeface="Arial" panose="020B0604020202020204" pitchFamily="34" charset="0"/>
              <a:buNone/>
              <a:defRPr sz="1800">
                <a:solidFill>
                  <a:schemeClr val="tx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tx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tx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3" name="Tijdelijke aanduiding voor tekst 32">
            <a:extLst>
              <a:ext uri="{FF2B5EF4-FFF2-40B4-BE49-F238E27FC236}">
                <a16:creationId xmlns:a16="http://schemas.microsoft.com/office/drawing/2014/main" id="{D6BD33EF-FF94-1C65-BD2F-40600F57A716}"/>
              </a:ext>
            </a:extLst>
          </p:cNvPr>
          <p:cNvSpPr>
            <a:spLocks noGrp="1"/>
          </p:cNvSpPr>
          <p:nvPr>
            <p:ph type="body" sz="quarter" idx="23"/>
          </p:nvPr>
        </p:nvSpPr>
        <p:spPr>
          <a:xfrm>
            <a:off x="3327939"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bg1"/>
          </a:solidFill>
          <a:ln w="3175">
            <a:solidFill>
              <a:schemeClr val="bg2"/>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44" name="Tijdelijke aanduiding voor tekst 43">
            <a:extLst>
              <a:ext uri="{FF2B5EF4-FFF2-40B4-BE49-F238E27FC236}">
                <a16:creationId xmlns:a16="http://schemas.microsoft.com/office/drawing/2014/main" id="{5DDC94F6-5273-7DDA-1FB6-613CA678FF02}"/>
              </a:ext>
            </a:extLst>
          </p:cNvPr>
          <p:cNvSpPr>
            <a:spLocks noGrp="1"/>
          </p:cNvSpPr>
          <p:nvPr>
            <p:ph type="body" sz="quarter" idx="24"/>
          </p:nvPr>
        </p:nvSpPr>
        <p:spPr>
          <a:xfrm>
            <a:off x="6955484"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bg1"/>
          </a:solidFill>
          <a:ln w="3175">
            <a:solidFill>
              <a:schemeClr val="bg2"/>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45" name="Tijdelijke aanduiding voor tekst 44">
            <a:extLst>
              <a:ext uri="{FF2B5EF4-FFF2-40B4-BE49-F238E27FC236}">
                <a16:creationId xmlns:a16="http://schemas.microsoft.com/office/drawing/2014/main" id="{937988B6-137F-C864-6316-7ADAF38E4921}"/>
              </a:ext>
            </a:extLst>
          </p:cNvPr>
          <p:cNvSpPr>
            <a:spLocks noGrp="1"/>
          </p:cNvSpPr>
          <p:nvPr>
            <p:ph type="body" sz="quarter" idx="25"/>
          </p:nvPr>
        </p:nvSpPr>
        <p:spPr>
          <a:xfrm>
            <a:off x="10515267"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bg1"/>
          </a:solidFill>
          <a:ln w="3175">
            <a:solidFill>
              <a:schemeClr val="bg2"/>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93005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31" presetClass="entr" presetSubtype="0" fill="hold" grpId="0" nodeType="withEffect">
                                  <p:stCondLst>
                                    <p:cond delay="250"/>
                                  </p:stCondLst>
                                  <p:childTnLst>
                                    <p:set>
                                      <p:cBhvr>
                                        <p:cTn id="14" dur="1" fill="hold">
                                          <p:stCondLst>
                                            <p:cond delay="0"/>
                                          </p:stCondLst>
                                        </p:cTn>
                                        <p:tgtEl>
                                          <p:spTgt spid="33">
                                            <p:bg/>
                                          </p:spTgt>
                                        </p:tgtEl>
                                        <p:attrNameLst>
                                          <p:attrName>style.visibility</p:attrName>
                                        </p:attrNameLst>
                                      </p:cBhvr>
                                      <p:to>
                                        <p:strVal val="visible"/>
                                      </p:to>
                                    </p:set>
                                    <p:anim calcmode="lin" valueType="num">
                                      <p:cBhvr>
                                        <p:cTn id="15" dur="500" fill="hold"/>
                                        <p:tgtEl>
                                          <p:spTgt spid="33">
                                            <p:bg/>
                                          </p:spTgt>
                                        </p:tgtEl>
                                        <p:attrNameLst>
                                          <p:attrName>ppt_w</p:attrName>
                                        </p:attrNameLst>
                                      </p:cBhvr>
                                      <p:tavLst>
                                        <p:tav tm="0">
                                          <p:val>
                                            <p:fltVal val="0"/>
                                          </p:val>
                                        </p:tav>
                                        <p:tav tm="100000">
                                          <p:val>
                                            <p:strVal val="#ppt_w"/>
                                          </p:val>
                                        </p:tav>
                                      </p:tavLst>
                                    </p:anim>
                                    <p:anim calcmode="lin" valueType="num">
                                      <p:cBhvr>
                                        <p:cTn id="16" dur="500" fill="hold"/>
                                        <p:tgtEl>
                                          <p:spTgt spid="33">
                                            <p:bg/>
                                          </p:spTgt>
                                        </p:tgtEl>
                                        <p:attrNameLst>
                                          <p:attrName>ppt_h</p:attrName>
                                        </p:attrNameLst>
                                      </p:cBhvr>
                                      <p:tavLst>
                                        <p:tav tm="0">
                                          <p:val>
                                            <p:fltVal val="0"/>
                                          </p:val>
                                        </p:tav>
                                        <p:tav tm="100000">
                                          <p:val>
                                            <p:strVal val="#ppt_h"/>
                                          </p:val>
                                        </p:tav>
                                      </p:tavLst>
                                    </p:anim>
                                    <p:anim calcmode="lin" valueType="num">
                                      <p:cBhvr>
                                        <p:cTn id="17" dur="500" fill="hold"/>
                                        <p:tgtEl>
                                          <p:spTgt spid="33">
                                            <p:bg/>
                                          </p:spTgt>
                                        </p:tgtEl>
                                        <p:attrNameLst>
                                          <p:attrName>style.rotation</p:attrName>
                                        </p:attrNameLst>
                                      </p:cBhvr>
                                      <p:tavLst>
                                        <p:tav tm="0">
                                          <p:val>
                                            <p:fltVal val="90"/>
                                          </p:val>
                                        </p:tav>
                                        <p:tav tm="100000">
                                          <p:val>
                                            <p:fltVal val="0"/>
                                          </p:val>
                                        </p:tav>
                                      </p:tavLst>
                                    </p:anim>
                                    <p:animEffect transition="in" filter="fade">
                                      <p:cBhvr>
                                        <p:cTn id="18" dur="500"/>
                                        <p:tgtEl>
                                          <p:spTgt spid="33">
                                            <p:bg/>
                                          </p:spTgt>
                                        </p:tgtEl>
                                      </p:cBhvr>
                                    </p:animEffect>
                                  </p:childTnLst>
                                </p:cTn>
                              </p:par>
                              <p:par>
                                <p:cTn id="19" presetID="31" presetClass="entr" presetSubtype="0" fill="hold" grpId="0" nodeType="withEffect">
                                  <p:stCondLst>
                                    <p:cond delay="250"/>
                                  </p:stCondLst>
                                  <p:childTnLst>
                                    <p:set>
                                      <p:cBhvr>
                                        <p:cTn id="20" dur="1" fill="hold">
                                          <p:stCondLst>
                                            <p:cond delay="0"/>
                                          </p:stCondLst>
                                        </p:cTn>
                                        <p:tgtEl>
                                          <p:spTgt spid="33">
                                            <p:txEl>
                                              <p:pRg st="0" end="0"/>
                                            </p:txEl>
                                          </p:spTgt>
                                        </p:tgtEl>
                                        <p:attrNameLst>
                                          <p:attrName>style.visibility</p:attrName>
                                        </p:attrNameLst>
                                      </p:cBhvr>
                                      <p:to>
                                        <p:strVal val="visible"/>
                                      </p:to>
                                    </p:set>
                                    <p:anim calcmode="lin" valueType="num">
                                      <p:cBhvr>
                                        <p:cTn id="21"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3">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33">
                                            <p:txEl>
                                              <p:pRg st="0" end="0"/>
                                            </p:txEl>
                                          </p:spTgt>
                                        </p:tgtEl>
                                        <p:attrNameLst>
                                          <p:attrName>style.rotation</p:attrName>
                                        </p:attrNameLst>
                                      </p:cBhvr>
                                      <p:tavLst>
                                        <p:tav tm="0">
                                          <p:val>
                                            <p:fltVal val="90"/>
                                          </p:val>
                                        </p:tav>
                                        <p:tav tm="100000">
                                          <p:val>
                                            <p:fltVal val="0"/>
                                          </p:val>
                                        </p:tav>
                                      </p:tavLst>
                                    </p:anim>
                                    <p:animEffect transition="in" filter="fade">
                                      <p:cBhvr>
                                        <p:cTn id="24" dur="500"/>
                                        <p:tgtEl>
                                          <p:spTgt spid="33">
                                            <p:txEl>
                                              <p:pRg st="0" end="0"/>
                                            </p:txEl>
                                          </p:spTgt>
                                        </p:tgtEl>
                                      </p:cBhvr>
                                    </p:animEffect>
                                  </p:childTnLst>
                                </p:cTn>
                              </p:par>
                            </p:childTnLst>
                          </p:cTn>
                        </p:par>
                        <p:par>
                          <p:cTn id="25" fill="hold">
                            <p:stCondLst>
                              <p:cond delay="750"/>
                            </p:stCondLst>
                            <p:childTnLst>
                              <p:par>
                                <p:cTn id="26" presetID="10" presetClass="entr" presetSubtype="0" fill="hold" grpId="0" nodeType="after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Effect transition="in" filter="fade">
                                      <p:cBhvr>
                                        <p:cTn id="28" dur="500"/>
                                        <p:tgtEl>
                                          <p:spTgt spid="21">
                                            <p:txEl>
                                              <p:pRg st="0" end="0"/>
                                            </p:txEl>
                                          </p:spTgt>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1">
                                            <p:txEl>
                                              <p:pRg st="1" end="1"/>
                                            </p:txEl>
                                          </p:spTgt>
                                        </p:tgtEl>
                                        <p:attrNameLst>
                                          <p:attrName>style.visibility</p:attrName>
                                        </p:attrNameLst>
                                      </p:cBhvr>
                                      <p:to>
                                        <p:strVal val="visible"/>
                                      </p:to>
                                    </p:set>
                                    <p:animEffect transition="in" filter="fade">
                                      <p:cBhvr>
                                        <p:cTn id="32" dur="500"/>
                                        <p:tgtEl>
                                          <p:spTgt spid="21">
                                            <p:txEl>
                                              <p:pRg st="1" end="1"/>
                                            </p:txEl>
                                          </p:spTgt>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1">
                                            <p:txEl>
                                              <p:pRg st="2" end="2"/>
                                            </p:txEl>
                                          </p:spTgt>
                                        </p:tgtEl>
                                        <p:attrNameLst>
                                          <p:attrName>style.visibility</p:attrName>
                                        </p:attrNameLst>
                                      </p:cBhvr>
                                      <p:to>
                                        <p:strVal val="visible"/>
                                      </p:to>
                                    </p:set>
                                    <p:animEffect transition="in" filter="fade">
                                      <p:cBhvr>
                                        <p:cTn id="36" dur="500"/>
                                        <p:tgtEl>
                                          <p:spTgt spid="21">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decel="10000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par>
                                <p:cTn id="47" presetID="31" presetClass="entr" presetSubtype="0" fill="hold" grpId="0" nodeType="withEffect">
                                  <p:stCondLst>
                                    <p:cond delay="250"/>
                                  </p:stCondLst>
                                  <p:childTnLst>
                                    <p:set>
                                      <p:cBhvr>
                                        <p:cTn id="48" dur="1" fill="hold">
                                          <p:stCondLst>
                                            <p:cond delay="0"/>
                                          </p:stCondLst>
                                        </p:cTn>
                                        <p:tgtEl>
                                          <p:spTgt spid="44">
                                            <p:bg/>
                                          </p:spTgt>
                                        </p:tgtEl>
                                        <p:attrNameLst>
                                          <p:attrName>style.visibility</p:attrName>
                                        </p:attrNameLst>
                                      </p:cBhvr>
                                      <p:to>
                                        <p:strVal val="visible"/>
                                      </p:to>
                                    </p:set>
                                    <p:anim calcmode="lin" valueType="num">
                                      <p:cBhvr>
                                        <p:cTn id="49" dur="500" fill="hold"/>
                                        <p:tgtEl>
                                          <p:spTgt spid="44">
                                            <p:bg/>
                                          </p:spTgt>
                                        </p:tgtEl>
                                        <p:attrNameLst>
                                          <p:attrName>ppt_w</p:attrName>
                                        </p:attrNameLst>
                                      </p:cBhvr>
                                      <p:tavLst>
                                        <p:tav tm="0">
                                          <p:val>
                                            <p:fltVal val="0"/>
                                          </p:val>
                                        </p:tav>
                                        <p:tav tm="100000">
                                          <p:val>
                                            <p:strVal val="#ppt_w"/>
                                          </p:val>
                                        </p:tav>
                                      </p:tavLst>
                                    </p:anim>
                                    <p:anim calcmode="lin" valueType="num">
                                      <p:cBhvr>
                                        <p:cTn id="50" dur="500" fill="hold"/>
                                        <p:tgtEl>
                                          <p:spTgt spid="44">
                                            <p:bg/>
                                          </p:spTgt>
                                        </p:tgtEl>
                                        <p:attrNameLst>
                                          <p:attrName>ppt_h</p:attrName>
                                        </p:attrNameLst>
                                      </p:cBhvr>
                                      <p:tavLst>
                                        <p:tav tm="0">
                                          <p:val>
                                            <p:fltVal val="0"/>
                                          </p:val>
                                        </p:tav>
                                        <p:tav tm="100000">
                                          <p:val>
                                            <p:strVal val="#ppt_h"/>
                                          </p:val>
                                        </p:tav>
                                      </p:tavLst>
                                    </p:anim>
                                    <p:anim calcmode="lin" valueType="num">
                                      <p:cBhvr>
                                        <p:cTn id="51" dur="500" fill="hold"/>
                                        <p:tgtEl>
                                          <p:spTgt spid="44">
                                            <p:bg/>
                                          </p:spTgt>
                                        </p:tgtEl>
                                        <p:attrNameLst>
                                          <p:attrName>style.rotation</p:attrName>
                                        </p:attrNameLst>
                                      </p:cBhvr>
                                      <p:tavLst>
                                        <p:tav tm="0">
                                          <p:val>
                                            <p:fltVal val="90"/>
                                          </p:val>
                                        </p:tav>
                                        <p:tav tm="100000">
                                          <p:val>
                                            <p:fltVal val="0"/>
                                          </p:val>
                                        </p:tav>
                                      </p:tavLst>
                                    </p:anim>
                                    <p:animEffect transition="in" filter="fade">
                                      <p:cBhvr>
                                        <p:cTn id="52" dur="500"/>
                                        <p:tgtEl>
                                          <p:spTgt spid="44">
                                            <p:bg/>
                                          </p:spTgt>
                                        </p:tgtEl>
                                      </p:cBhvr>
                                    </p:animEffect>
                                  </p:childTnLst>
                                </p:cTn>
                              </p:par>
                              <p:par>
                                <p:cTn id="53" presetID="31" presetClass="entr" presetSubtype="0" fill="hold" grpId="0" nodeType="withEffect">
                                  <p:stCondLst>
                                    <p:cond delay="250"/>
                                  </p:stCondLst>
                                  <p:childTnLst>
                                    <p:set>
                                      <p:cBhvr>
                                        <p:cTn id="54" dur="1" fill="hold">
                                          <p:stCondLst>
                                            <p:cond delay="0"/>
                                          </p:stCondLst>
                                        </p:cTn>
                                        <p:tgtEl>
                                          <p:spTgt spid="44">
                                            <p:txEl>
                                              <p:pRg st="0" end="0"/>
                                            </p:txEl>
                                          </p:spTgt>
                                        </p:tgtEl>
                                        <p:attrNameLst>
                                          <p:attrName>style.visibility</p:attrName>
                                        </p:attrNameLst>
                                      </p:cBhvr>
                                      <p:to>
                                        <p:strVal val="visible"/>
                                      </p:to>
                                    </p:set>
                                    <p:anim calcmode="lin" valueType="num">
                                      <p:cBhvr>
                                        <p:cTn id="55"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57" dur="500" fill="hold"/>
                                        <p:tgtEl>
                                          <p:spTgt spid="44">
                                            <p:txEl>
                                              <p:pRg st="0" end="0"/>
                                            </p:txEl>
                                          </p:spTgt>
                                        </p:tgtEl>
                                        <p:attrNameLst>
                                          <p:attrName>style.rotation</p:attrName>
                                        </p:attrNameLst>
                                      </p:cBhvr>
                                      <p:tavLst>
                                        <p:tav tm="0">
                                          <p:val>
                                            <p:fltVal val="90"/>
                                          </p:val>
                                        </p:tav>
                                        <p:tav tm="100000">
                                          <p:val>
                                            <p:fltVal val="0"/>
                                          </p:val>
                                        </p:tav>
                                      </p:tavLst>
                                    </p:anim>
                                    <p:animEffect transition="in" filter="fade">
                                      <p:cBhvr>
                                        <p:cTn id="58" dur="500"/>
                                        <p:tgtEl>
                                          <p:spTgt spid="44">
                                            <p:txEl>
                                              <p:pRg st="0" end="0"/>
                                            </p:txEl>
                                          </p:spTgt>
                                        </p:tgtEl>
                                      </p:cBhvr>
                                    </p:animEffect>
                                  </p:childTnLst>
                                </p:cTn>
                              </p:par>
                            </p:childTnLst>
                          </p:cTn>
                        </p:par>
                        <p:par>
                          <p:cTn id="59" fill="hold">
                            <p:stCondLst>
                              <p:cond delay="750"/>
                            </p:stCondLst>
                            <p:childTnLst>
                              <p:par>
                                <p:cTn id="60" presetID="10" presetClass="entr" presetSubtype="0" fill="hold" grpId="0"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childTnLst>
                                </p:cTn>
                              </p:par>
                            </p:childTnLst>
                          </p:cTn>
                        </p:par>
                        <p:par>
                          <p:cTn id="63" fill="hold">
                            <p:stCondLst>
                              <p:cond delay="1250"/>
                            </p:stCondLst>
                            <p:childTnLst>
                              <p:par>
                                <p:cTn id="64" presetID="10" presetClass="entr" presetSubtype="0" fill="hold" grpId="0" nodeType="afterEffect">
                                  <p:stCondLst>
                                    <p:cond delay="0"/>
                                  </p:stCondLst>
                                  <p:childTnLst>
                                    <p:set>
                                      <p:cBhvr>
                                        <p:cTn id="65" dur="1" fill="hold">
                                          <p:stCondLst>
                                            <p:cond delay="0"/>
                                          </p:stCondLst>
                                        </p:cTn>
                                        <p:tgtEl>
                                          <p:spTgt spid="23">
                                            <p:txEl>
                                              <p:pRg st="1" end="1"/>
                                            </p:txEl>
                                          </p:spTgt>
                                        </p:tgtEl>
                                        <p:attrNameLst>
                                          <p:attrName>style.visibility</p:attrName>
                                        </p:attrNameLst>
                                      </p:cBhvr>
                                      <p:to>
                                        <p:strVal val="visible"/>
                                      </p:to>
                                    </p:set>
                                    <p:animEffect transition="in" filter="fade">
                                      <p:cBhvr>
                                        <p:cTn id="66" dur="500"/>
                                        <p:tgtEl>
                                          <p:spTgt spid="23">
                                            <p:txEl>
                                              <p:pRg st="1" end="1"/>
                                            </p:txEl>
                                          </p:spTgt>
                                        </p:tgtEl>
                                      </p:cBhvr>
                                    </p:animEffect>
                                  </p:childTnLst>
                                </p:cTn>
                              </p:par>
                            </p:childTnLst>
                          </p:cTn>
                        </p:par>
                        <p:par>
                          <p:cTn id="67" fill="hold">
                            <p:stCondLst>
                              <p:cond delay="1750"/>
                            </p:stCondLst>
                            <p:childTnLst>
                              <p:par>
                                <p:cTn id="68" presetID="10" presetClass="entr" presetSubtype="0" fill="hold" grpId="0" nodeType="afterEffect">
                                  <p:stCondLst>
                                    <p:cond delay="0"/>
                                  </p:stCondLst>
                                  <p:childTnLst>
                                    <p:set>
                                      <p:cBhvr>
                                        <p:cTn id="69" dur="1" fill="hold">
                                          <p:stCondLst>
                                            <p:cond delay="0"/>
                                          </p:stCondLst>
                                        </p:cTn>
                                        <p:tgtEl>
                                          <p:spTgt spid="23">
                                            <p:txEl>
                                              <p:pRg st="2" end="2"/>
                                            </p:txEl>
                                          </p:spTgt>
                                        </p:tgtEl>
                                        <p:attrNameLst>
                                          <p:attrName>style.visibility</p:attrName>
                                        </p:attrNameLst>
                                      </p:cBhvr>
                                      <p:to>
                                        <p:strVal val="visible"/>
                                      </p:to>
                                    </p:set>
                                    <p:animEffect transition="in" filter="fade">
                                      <p:cBhvr>
                                        <p:cTn id="70" dur="500"/>
                                        <p:tgtEl>
                                          <p:spTgt spid="23">
                                            <p:txEl>
                                              <p:pRg st="2" end="2"/>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decel="10000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31" presetClass="entr" presetSubtype="0" fill="hold" grpId="0" nodeType="withEffect">
                                  <p:stCondLst>
                                    <p:cond delay="250"/>
                                  </p:stCondLst>
                                  <p:childTnLst>
                                    <p:set>
                                      <p:cBhvr>
                                        <p:cTn id="82" dur="1" fill="hold">
                                          <p:stCondLst>
                                            <p:cond delay="0"/>
                                          </p:stCondLst>
                                        </p:cTn>
                                        <p:tgtEl>
                                          <p:spTgt spid="45">
                                            <p:bg/>
                                          </p:spTgt>
                                        </p:tgtEl>
                                        <p:attrNameLst>
                                          <p:attrName>style.visibility</p:attrName>
                                        </p:attrNameLst>
                                      </p:cBhvr>
                                      <p:to>
                                        <p:strVal val="visible"/>
                                      </p:to>
                                    </p:set>
                                    <p:anim calcmode="lin" valueType="num">
                                      <p:cBhvr>
                                        <p:cTn id="83" dur="500" fill="hold"/>
                                        <p:tgtEl>
                                          <p:spTgt spid="45">
                                            <p:bg/>
                                          </p:spTgt>
                                        </p:tgtEl>
                                        <p:attrNameLst>
                                          <p:attrName>ppt_w</p:attrName>
                                        </p:attrNameLst>
                                      </p:cBhvr>
                                      <p:tavLst>
                                        <p:tav tm="0">
                                          <p:val>
                                            <p:fltVal val="0"/>
                                          </p:val>
                                        </p:tav>
                                        <p:tav tm="100000">
                                          <p:val>
                                            <p:strVal val="#ppt_w"/>
                                          </p:val>
                                        </p:tav>
                                      </p:tavLst>
                                    </p:anim>
                                    <p:anim calcmode="lin" valueType="num">
                                      <p:cBhvr>
                                        <p:cTn id="84" dur="500" fill="hold"/>
                                        <p:tgtEl>
                                          <p:spTgt spid="45">
                                            <p:bg/>
                                          </p:spTgt>
                                        </p:tgtEl>
                                        <p:attrNameLst>
                                          <p:attrName>ppt_h</p:attrName>
                                        </p:attrNameLst>
                                      </p:cBhvr>
                                      <p:tavLst>
                                        <p:tav tm="0">
                                          <p:val>
                                            <p:fltVal val="0"/>
                                          </p:val>
                                        </p:tav>
                                        <p:tav tm="100000">
                                          <p:val>
                                            <p:strVal val="#ppt_h"/>
                                          </p:val>
                                        </p:tav>
                                      </p:tavLst>
                                    </p:anim>
                                    <p:anim calcmode="lin" valueType="num">
                                      <p:cBhvr>
                                        <p:cTn id="85" dur="500" fill="hold"/>
                                        <p:tgtEl>
                                          <p:spTgt spid="45">
                                            <p:bg/>
                                          </p:spTgt>
                                        </p:tgtEl>
                                        <p:attrNameLst>
                                          <p:attrName>style.rotation</p:attrName>
                                        </p:attrNameLst>
                                      </p:cBhvr>
                                      <p:tavLst>
                                        <p:tav tm="0">
                                          <p:val>
                                            <p:fltVal val="90"/>
                                          </p:val>
                                        </p:tav>
                                        <p:tav tm="100000">
                                          <p:val>
                                            <p:fltVal val="0"/>
                                          </p:val>
                                        </p:tav>
                                      </p:tavLst>
                                    </p:anim>
                                    <p:animEffect transition="in" filter="fade">
                                      <p:cBhvr>
                                        <p:cTn id="86" dur="500"/>
                                        <p:tgtEl>
                                          <p:spTgt spid="45">
                                            <p:bg/>
                                          </p:spTgt>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5">
                                            <p:txEl>
                                              <p:pRg st="0" end="0"/>
                                            </p:txEl>
                                          </p:spTgt>
                                        </p:tgtEl>
                                        <p:attrNameLst>
                                          <p:attrName>style.visibility</p:attrName>
                                        </p:attrNameLst>
                                      </p:cBhvr>
                                      <p:to>
                                        <p:strVal val="visible"/>
                                      </p:to>
                                    </p:set>
                                    <p:anim calcmode="lin" valueType="num">
                                      <p:cBhvr>
                                        <p:cTn id="89"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91" dur="500" fill="hold"/>
                                        <p:tgtEl>
                                          <p:spTgt spid="45">
                                            <p:txEl>
                                              <p:pRg st="0" end="0"/>
                                            </p:txEl>
                                          </p:spTgt>
                                        </p:tgtEl>
                                        <p:attrNameLst>
                                          <p:attrName>style.rotation</p:attrName>
                                        </p:attrNameLst>
                                      </p:cBhvr>
                                      <p:tavLst>
                                        <p:tav tm="0">
                                          <p:val>
                                            <p:fltVal val="90"/>
                                          </p:val>
                                        </p:tav>
                                        <p:tav tm="100000">
                                          <p:val>
                                            <p:fltVal val="0"/>
                                          </p:val>
                                        </p:tav>
                                      </p:tavLst>
                                    </p:anim>
                                    <p:animEffect transition="in" filter="fade">
                                      <p:cBhvr>
                                        <p:cTn id="92" dur="500"/>
                                        <p:tgtEl>
                                          <p:spTgt spid="45">
                                            <p:txEl>
                                              <p:pRg st="0" end="0"/>
                                            </p:txEl>
                                          </p:spTgt>
                                        </p:tgtEl>
                                      </p:cBhvr>
                                    </p:animEffect>
                                  </p:childTnLst>
                                </p:cTn>
                              </p:par>
                            </p:childTnLst>
                          </p:cTn>
                        </p:par>
                        <p:par>
                          <p:cTn id="93" fill="hold">
                            <p:stCondLst>
                              <p:cond delay="750"/>
                            </p:stCondLst>
                            <p:childTnLst>
                              <p:par>
                                <p:cTn id="94" presetID="10" presetClass="entr" presetSubtype="0" fill="hold" grpId="0" nodeType="afterEffect">
                                  <p:stCondLst>
                                    <p:cond delay="0"/>
                                  </p:stCondLst>
                                  <p:childTnLst>
                                    <p:set>
                                      <p:cBhvr>
                                        <p:cTn id="95" dur="1" fill="hold">
                                          <p:stCondLst>
                                            <p:cond delay="0"/>
                                          </p:stCondLst>
                                        </p:cTn>
                                        <p:tgtEl>
                                          <p:spTgt spid="24">
                                            <p:txEl>
                                              <p:pRg st="0" end="0"/>
                                            </p:txEl>
                                          </p:spTgt>
                                        </p:tgtEl>
                                        <p:attrNameLst>
                                          <p:attrName>style.visibility</p:attrName>
                                        </p:attrNameLst>
                                      </p:cBhvr>
                                      <p:to>
                                        <p:strVal val="visible"/>
                                      </p:to>
                                    </p:set>
                                    <p:animEffect transition="in" filter="fade">
                                      <p:cBhvr>
                                        <p:cTn id="96" dur="500"/>
                                        <p:tgtEl>
                                          <p:spTgt spid="24">
                                            <p:txEl>
                                              <p:pRg st="0" end="0"/>
                                            </p:txEl>
                                          </p:spTgt>
                                        </p:tgtEl>
                                      </p:cBhvr>
                                    </p:animEffect>
                                  </p:childTnLst>
                                </p:cTn>
                              </p:par>
                            </p:childTnLst>
                          </p:cTn>
                        </p:par>
                        <p:par>
                          <p:cTn id="97" fill="hold">
                            <p:stCondLst>
                              <p:cond delay="1250"/>
                            </p:stCondLst>
                            <p:childTnLst>
                              <p:par>
                                <p:cTn id="98" presetID="10" presetClass="entr" presetSubtype="0" fill="hold" grpId="0" nodeType="afterEffect">
                                  <p:stCondLst>
                                    <p:cond delay="0"/>
                                  </p:stCondLst>
                                  <p:childTnLst>
                                    <p:set>
                                      <p:cBhvr>
                                        <p:cTn id="99" dur="1" fill="hold">
                                          <p:stCondLst>
                                            <p:cond delay="0"/>
                                          </p:stCondLst>
                                        </p:cTn>
                                        <p:tgtEl>
                                          <p:spTgt spid="24">
                                            <p:txEl>
                                              <p:pRg st="1" end="1"/>
                                            </p:txEl>
                                          </p:spTgt>
                                        </p:tgtEl>
                                        <p:attrNameLst>
                                          <p:attrName>style.visibility</p:attrName>
                                        </p:attrNameLst>
                                      </p:cBhvr>
                                      <p:to>
                                        <p:strVal val="visible"/>
                                      </p:to>
                                    </p:set>
                                    <p:animEffect transition="in" filter="fade">
                                      <p:cBhvr>
                                        <p:cTn id="100" dur="500"/>
                                        <p:tgtEl>
                                          <p:spTgt spid="24">
                                            <p:txEl>
                                              <p:pRg st="1" end="1"/>
                                            </p:txEl>
                                          </p:spTgt>
                                        </p:tgtEl>
                                      </p:cBhvr>
                                    </p:animEffect>
                                  </p:childTnLst>
                                </p:cTn>
                              </p:par>
                            </p:childTnLst>
                          </p:cTn>
                        </p:par>
                        <p:par>
                          <p:cTn id="101" fill="hold">
                            <p:stCondLst>
                              <p:cond delay="1750"/>
                            </p:stCondLst>
                            <p:childTnLst>
                              <p:par>
                                <p:cTn id="102" presetID="10" presetClass="entr" presetSubtype="0" fill="hold" grpId="0" nodeType="afterEffect">
                                  <p:stCondLst>
                                    <p:cond delay="0"/>
                                  </p:stCondLst>
                                  <p:childTnLst>
                                    <p:set>
                                      <p:cBhvr>
                                        <p:cTn id="103" dur="1" fill="hold">
                                          <p:stCondLst>
                                            <p:cond delay="0"/>
                                          </p:stCondLst>
                                        </p:cTn>
                                        <p:tgtEl>
                                          <p:spTgt spid="24">
                                            <p:txEl>
                                              <p:pRg st="2" end="2"/>
                                            </p:txEl>
                                          </p:spTgt>
                                        </p:tgtEl>
                                        <p:attrNameLst>
                                          <p:attrName>style.visibility</p:attrName>
                                        </p:attrNameLst>
                                      </p:cBhvr>
                                      <p:to>
                                        <p:strVal val="visible"/>
                                      </p:to>
                                    </p:set>
                                    <p:animEffect transition="in" filter="fade">
                                      <p:cBhvr>
                                        <p:cTn id="104"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tmplLst>
          <p:tmpl>
            <p:tnLst>
              <p:par>
                <p:cTn presetID="2" presetClass="entr" presetSubtype="4" decel="10000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1" grpId="0">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7" grpId="0" animBg="1">
        <p:tmplLst>
          <p:tmpl>
            <p:tnLst>
              <p:par>
                <p:cTn presetID="2" presetClass="entr" presetSubtype="4" decel="10000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p:tmplLst>
          <p:tmpl>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animBg="1">
        <p:tmplLst>
          <p:tmpl>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p:tmplLst>
          <p:tmpl>
            <p:tnLst>
              <p:par>
                <p:cTn presetID="2" presetClass="entr" presetSubtype="4" decel="10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33" grpId="0" build="p" animBg="1">
        <p:tmplLst>
          <p:tmpl>
            <p:tnLst>
              <p:par>
                <p:cTn presetID="31"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 calcmode="lin" valueType="num">
                      <p:cBhvr>
                        <p:cTn dur="500" fill="hold"/>
                        <p:tgtEl>
                          <p:spTgt spid="33"/>
                        </p:tgtEl>
                        <p:attrNameLst>
                          <p:attrName>style.rotation</p:attrName>
                        </p:attrNameLst>
                      </p:cBhvr>
                      <p:tavLst>
                        <p:tav tm="0">
                          <p:val>
                            <p:fltVal val="90"/>
                          </p:val>
                        </p:tav>
                        <p:tav tm="100000">
                          <p:val>
                            <p:fltVal val="0"/>
                          </p:val>
                        </p:tav>
                      </p:tavLst>
                    </p:anim>
                    <p:animEffect transition="in" filter="fade">
                      <p:cBhvr>
                        <p:cTn dur="500"/>
                        <p:tgtEl>
                          <p:spTgt spid="33"/>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 calcmode="lin" valueType="num">
                      <p:cBhvr>
                        <p:cTn dur="500" fill="hold"/>
                        <p:tgtEl>
                          <p:spTgt spid="33"/>
                        </p:tgtEl>
                        <p:attrNameLst>
                          <p:attrName>style.rotation</p:attrName>
                        </p:attrNameLst>
                      </p:cBhvr>
                      <p:tavLst>
                        <p:tav tm="0">
                          <p:val>
                            <p:fltVal val="90"/>
                          </p:val>
                        </p:tav>
                        <p:tav tm="100000">
                          <p:val>
                            <p:fltVal val="0"/>
                          </p:val>
                        </p:tav>
                      </p:tavLst>
                    </p:anim>
                    <p:animEffect transition="in" filter="fade">
                      <p:cBhvr>
                        <p:cTn dur="500"/>
                        <p:tgtEl>
                          <p:spTgt spid="33"/>
                        </p:tgtEl>
                      </p:cBhvr>
                    </p:animEffect>
                  </p:childTnLst>
                </p:cTn>
              </p:par>
            </p:tnLst>
          </p:tmpl>
        </p:tmplLst>
      </p:bldP>
      <p:bldP spid="44" grpId="0" build="p" animBg="1">
        <p:tmplLst>
          <p:tmpl>
            <p:tnLst>
              <p:par>
                <p:cTn presetID="31" presetClass="entr" presetSubtype="0" fill="hold" nodeType="withEffect">
                  <p:stCondLst>
                    <p:cond delay="25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 calcmode="lin" valueType="num">
                      <p:cBhvr>
                        <p:cTn dur="500" fill="hold"/>
                        <p:tgtEl>
                          <p:spTgt spid="44"/>
                        </p:tgtEl>
                        <p:attrNameLst>
                          <p:attrName>style.rotation</p:attrName>
                        </p:attrNameLst>
                      </p:cBhvr>
                      <p:tavLst>
                        <p:tav tm="0">
                          <p:val>
                            <p:fltVal val="90"/>
                          </p:val>
                        </p:tav>
                        <p:tav tm="100000">
                          <p:val>
                            <p:fltVal val="0"/>
                          </p:val>
                        </p:tav>
                      </p:tavLst>
                    </p:anim>
                    <p:animEffect transition="in" filter="fade">
                      <p:cBhvr>
                        <p:cTn dur="500"/>
                        <p:tgtEl>
                          <p:spTgt spid="44"/>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 calcmode="lin" valueType="num">
                      <p:cBhvr>
                        <p:cTn dur="500" fill="hold"/>
                        <p:tgtEl>
                          <p:spTgt spid="44"/>
                        </p:tgtEl>
                        <p:attrNameLst>
                          <p:attrName>style.rotation</p:attrName>
                        </p:attrNameLst>
                      </p:cBhvr>
                      <p:tavLst>
                        <p:tav tm="0">
                          <p:val>
                            <p:fltVal val="90"/>
                          </p:val>
                        </p:tav>
                        <p:tav tm="100000">
                          <p:val>
                            <p:fltVal val="0"/>
                          </p:val>
                        </p:tav>
                      </p:tavLst>
                    </p:anim>
                    <p:animEffect transition="in" filter="fade">
                      <p:cBhvr>
                        <p:cTn dur="500"/>
                        <p:tgtEl>
                          <p:spTgt spid="44"/>
                        </p:tgtEl>
                      </p:cBhvr>
                    </p:animEffect>
                  </p:childTnLst>
                </p:cTn>
              </p:par>
            </p:tnLst>
          </p:tmpl>
        </p:tmplLst>
      </p:bldP>
      <p:bldP spid="45" grpId="0" build="p" animBg="1">
        <p:tmplLst>
          <p:tmpl>
            <p:tnLst>
              <p:par>
                <p:cTn presetID="31" presetClass="entr" presetSubtype="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90"/>
                          </p:val>
                        </p:tav>
                        <p:tav tm="100000">
                          <p:val>
                            <p:fltVal val="0"/>
                          </p:val>
                        </p:tav>
                      </p:tavLst>
                    </p:anim>
                    <p:animEffect transition="in" filter="fade">
                      <p:cBhvr>
                        <p:cTn dur="500"/>
                        <p:tgtEl>
                          <p:spTgt spid="45"/>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90"/>
                          </p:val>
                        </p:tav>
                        <p:tav tm="100000">
                          <p:val>
                            <p:fltVal val="0"/>
                          </p:val>
                        </p:tav>
                      </p:tavLst>
                    </p:anim>
                    <p:animEffect transition="in" filter="fade">
                      <p:cBhvr>
                        <p:cTn dur="500"/>
                        <p:tgtEl>
                          <p:spTgt spid="45"/>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rie elementen - oranje">
    <p:bg>
      <p:bgPr>
        <a:solidFill>
          <a:schemeClr val="accent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EEFD5439-F377-CE14-14F0-AA5AA76A7D5B}"/>
              </a:ext>
            </a:extLst>
          </p:cNvPr>
          <p:cNvSpPr>
            <a:spLocks noGrp="1"/>
          </p:cNvSpPr>
          <p:nvPr>
            <p:ph type="body" sz="quarter" idx="15"/>
          </p:nvPr>
        </p:nvSpPr>
        <p:spPr>
          <a:xfrm>
            <a:off x="1143625"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bg1"/>
          </a:solidFill>
          <a:ln w="3175">
            <a:solidFill>
              <a:schemeClr val="bg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86117"/>
            <a:ext cx="11204908"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EB54C634-7AFA-2F84-FBC1-4696281F4676}"/>
              </a:ext>
            </a:extLst>
          </p:cNvPr>
          <p:cNvSpPr>
            <a:spLocks noGrp="1"/>
          </p:cNvSpPr>
          <p:nvPr>
            <p:ph type="body" sz="quarter" idx="11"/>
          </p:nvPr>
        </p:nvSpPr>
        <p:spPr>
          <a:xfrm>
            <a:off x="1211387" y="1929241"/>
            <a:ext cx="2012580" cy="727364"/>
          </a:xfrm>
        </p:spPr>
        <p:txBody>
          <a:bodyPr anchor="ctr">
            <a:noAutofit/>
          </a:bodyPr>
          <a:lstStyle>
            <a:lvl1pPr marL="0" indent="0">
              <a:buNone/>
              <a:defRPr sz="2000" b="1"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7" name="Tijdelijke aanduiding voor tekst 16">
            <a:extLst>
              <a:ext uri="{FF2B5EF4-FFF2-40B4-BE49-F238E27FC236}">
                <a16:creationId xmlns:a16="http://schemas.microsoft.com/office/drawing/2014/main" id="{B53CDDC3-121C-7062-294D-09472F3DF9AA}"/>
              </a:ext>
            </a:extLst>
          </p:cNvPr>
          <p:cNvSpPr>
            <a:spLocks noGrp="1"/>
          </p:cNvSpPr>
          <p:nvPr>
            <p:ph type="body" sz="quarter" idx="16"/>
          </p:nvPr>
        </p:nvSpPr>
        <p:spPr>
          <a:xfrm>
            <a:off x="4771170"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bg1"/>
          </a:solidFill>
          <a:ln w="3175">
            <a:solidFill>
              <a:schemeClr val="bg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8" name="Tijdelijke aanduiding voor tekst 10">
            <a:extLst>
              <a:ext uri="{FF2B5EF4-FFF2-40B4-BE49-F238E27FC236}">
                <a16:creationId xmlns:a16="http://schemas.microsoft.com/office/drawing/2014/main" id="{F4BE14E1-825C-8969-491F-A2981D9EEF3B}"/>
              </a:ext>
            </a:extLst>
          </p:cNvPr>
          <p:cNvSpPr>
            <a:spLocks noGrp="1"/>
          </p:cNvSpPr>
          <p:nvPr>
            <p:ph type="body" sz="quarter" idx="17"/>
          </p:nvPr>
        </p:nvSpPr>
        <p:spPr>
          <a:xfrm>
            <a:off x="4838932" y="1929241"/>
            <a:ext cx="2012580" cy="727364"/>
          </a:xfrm>
        </p:spPr>
        <p:txBody>
          <a:bodyPr anchor="ctr">
            <a:noAutofit/>
          </a:bodyPr>
          <a:lstStyle>
            <a:lvl1pPr marL="0" indent="0">
              <a:buNone/>
              <a:defRPr sz="2000" b="1"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19" name="Tijdelijke aanduiding voor tekst 18">
            <a:extLst>
              <a:ext uri="{FF2B5EF4-FFF2-40B4-BE49-F238E27FC236}">
                <a16:creationId xmlns:a16="http://schemas.microsoft.com/office/drawing/2014/main" id="{071100F0-DCAF-B98F-12D8-A879C4659678}"/>
              </a:ext>
            </a:extLst>
          </p:cNvPr>
          <p:cNvSpPr>
            <a:spLocks noGrp="1"/>
          </p:cNvSpPr>
          <p:nvPr>
            <p:ph type="body" sz="quarter" idx="18"/>
          </p:nvPr>
        </p:nvSpPr>
        <p:spPr>
          <a:xfrm>
            <a:off x="8330953" y="1918992"/>
            <a:ext cx="2551682" cy="748910"/>
          </a:xfrm>
          <a:custGeom>
            <a:avLst/>
            <a:gdLst>
              <a:gd name="connsiteX0" fmla="*/ 150875 w 3872674"/>
              <a:gd name="connsiteY0" fmla="*/ 0 h 1136617"/>
              <a:gd name="connsiteX1" fmla="*/ 3786092 w 3872674"/>
              <a:gd name="connsiteY1" fmla="*/ 0 h 1136617"/>
              <a:gd name="connsiteX2" fmla="*/ 3872674 w 3872674"/>
              <a:gd name="connsiteY2" fmla="*/ 86582 h 1136617"/>
              <a:gd name="connsiteX3" fmla="*/ 3872674 w 3872674"/>
              <a:gd name="connsiteY3" fmla="*/ 952119 h 1136617"/>
              <a:gd name="connsiteX4" fmla="*/ 3819793 w 3872674"/>
              <a:gd name="connsiteY4" fmla="*/ 1031897 h 1136617"/>
              <a:gd name="connsiteX5" fmla="*/ 3808286 w 3872674"/>
              <a:gd name="connsiteY5" fmla="*/ 1034220 h 1136617"/>
              <a:gd name="connsiteX6" fmla="*/ 3808286 w 3872674"/>
              <a:gd name="connsiteY6" fmla="*/ 1049940 h 1136617"/>
              <a:gd name="connsiteX7" fmla="*/ 3808381 w 3872674"/>
              <a:gd name="connsiteY7" fmla="*/ 1050035 h 1136617"/>
              <a:gd name="connsiteX8" fmla="*/ 3755500 w 3872674"/>
              <a:gd name="connsiteY8" fmla="*/ 1129814 h 1136617"/>
              <a:gd name="connsiteX9" fmla="*/ 3721804 w 3872674"/>
              <a:gd name="connsiteY9" fmla="*/ 1136617 h 1136617"/>
              <a:gd name="connsiteX10" fmla="*/ 86577 w 3872674"/>
              <a:gd name="connsiteY10" fmla="*/ 1136617 h 1136617"/>
              <a:gd name="connsiteX11" fmla="*/ 52882 w 3872674"/>
              <a:gd name="connsiteY11" fmla="*/ 1129814 h 1136617"/>
              <a:gd name="connsiteX12" fmla="*/ 0 w 3872674"/>
              <a:gd name="connsiteY12" fmla="*/ 1050035 h 1136617"/>
              <a:gd name="connsiteX13" fmla="*/ 0 w 3872674"/>
              <a:gd name="connsiteY13" fmla="*/ 184499 h 1136617"/>
              <a:gd name="connsiteX14" fmla="*/ 52882 w 3872674"/>
              <a:gd name="connsiteY14" fmla="*/ 104681 h 1136617"/>
              <a:gd name="connsiteX15" fmla="*/ 64293 w 3872674"/>
              <a:gd name="connsiteY15" fmla="*/ 102358 h 1136617"/>
              <a:gd name="connsiteX16" fmla="*/ 64293 w 3872674"/>
              <a:gd name="connsiteY16" fmla="*/ 86582 h 1136617"/>
              <a:gd name="connsiteX17" fmla="*/ 150875 w 3872674"/>
              <a:gd name="connsiteY17" fmla="*/ 0 h 113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72674" h="1136617">
                <a:moveTo>
                  <a:pt x="150875" y="0"/>
                </a:moveTo>
                <a:lnTo>
                  <a:pt x="3786092" y="0"/>
                </a:lnTo>
                <a:cubicBezTo>
                  <a:pt x="3833907" y="0"/>
                  <a:pt x="3872674" y="38767"/>
                  <a:pt x="3872674" y="86582"/>
                </a:cubicBezTo>
                <a:lnTo>
                  <a:pt x="3872674" y="952119"/>
                </a:lnTo>
                <a:cubicBezTo>
                  <a:pt x="3872674" y="987981"/>
                  <a:pt x="3850868" y="1018752"/>
                  <a:pt x="3819793" y="1031897"/>
                </a:cubicBezTo>
                <a:lnTo>
                  <a:pt x="3808286" y="1034220"/>
                </a:lnTo>
                <a:lnTo>
                  <a:pt x="3808286" y="1049940"/>
                </a:lnTo>
                <a:lnTo>
                  <a:pt x="3808381" y="1050035"/>
                </a:lnTo>
                <a:cubicBezTo>
                  <a:pt x="3808381" y="1085897"/>
                  <a:pt x="3786575" y="1116669"/>
                  <a:pt x="3755500" y="1129814"/>
                </a:cubicBezTo>
                <a:lnTo>
                  <a:pt x="3721804" y="1136617"/>
                </a:lnTo>
                <a:lnTo>
                  <a:pt x="86577" y="1136617"/>
                </a:lnTo>
                <a:lnTo>
                  <a:pt x="52882" y="1129814"/>
                </a:lnTo>
                <a:cubicBezTo>
                  <a:pt x="21807" y="1116669"/>
                  <a:pt x="0" y="1085897"/>
                  <a:pt x="0" y="1050035"/>
                </a:cubicBezTo>
                <a:lnTo>
                  <a:pt x="0" y="184499"/>
                </a:lnTo>
                <a:cubicBezTo>
                  <a:pt x="0" y="148637"/>
                  <a:pt x="21806" y="117865"/>
                  <a:pt x="52882" y="104681"/>
                </a:cubicBezTo>
                <a:lnTo>
                  <a:pt x="64293" y="102358"/>
                </a:lnTo>
                <a:lnTo>
                  <a:pt x="64293" y="86582"/>
                </a:lnTo>
                <a:cubicBezTo>
                  <a:pt x="64293" y="38767"/>
                  <a:pt x="103060" y="0"/>
                  <a:pt x="150875" y="0"/>
                </a:cubicBezTo>
                <a:close/>
              </a:path>
            </a:pathLst>
          </a:custGeom>
          <a:solidFill>
            <a:schemeClr val="bg1"/>
          </a:solidFill>
          <a:ln w="3175">
            <a:solidFill>
              <a:schemeClr val="bg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0" name="Tijdelijke aanduiding voor tekst 10">
            <a:extLst>
              <a:ext uri="{FF2B5EF4-FFF2-40B4-BE49-F238E27FC236}">
                <a16:creationId xmlns:a16="http://schemas.microsoft.com/office/drawing/2014/main" id="{14EBEDA2-A24D-E747-CA01-D21AB2403CDA}"/>
              </a:ext>
            </a:extLst>
          </p:cNvPr>
          <p:cNvSpPr>
            <a:spLocks noGrp="1"/>
          </p:cNvSpPr>
          <p:nvPr>
            <p:ph type="body" sz="quarter" idx="19"/>
          </p:nvPr>
        </p:nvSpPr>
        <p:spPr>
          <a:xfrm>
            <a:off x="8398715" y="1929241"/>
            <a:ext cx="2012580" cy="727364"/>
          </a:xfrm>
        </p:spPr>
        <p:txBody>
          <a:bodyPr anchor="ctr">
            <a:noAutofit/>
          </a:bodyPr>
          <a:lstStyle>
            <a:lvl1pPr marL="0" indent="0">
              <a:buNone/>
              <a:defRPr sz="2000" b="1" i="0" cap="none"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1" name="Tijdelijke aanduiding voor tekst 7">
            <a:extLst>
              <a:ext uri="{FF2B5EF4-FFF2-40B4-BE49-F238E27FC236}">
                <a16:creationId xmlns:a16="http://schemas.microsoft.com/office/drawing/2014/main" id="{739AEBD5-3908-B205-6EA7-2646C0831057}"/>
              </a:ext>
            </a:extLst>
          </p:cNvPr>
          <p:cNvSpPr>
            <a:spLocks noGrp="1"/>
          </p:cNvSpPr>
          <p:nvPr>
            <p:ph type="body" sz="quarter" idx="20"/>
          </p:nvPr>
        </p:nvSpPr>
        <p:spPr>
          <a:xfrm>
            <a:off x="1211385" y="3013276"/>
            <a:ext cx="2452250" cy="2515803"/>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23" name="Tijdelijke aanduiding voor tekst 7">
            <a:extLst>
              <a:ext uri="{FF2B5EF4-FFF2-40B4-BE49-F238E27FC236}">
                <a16:creationId xmlns:a16="http://schemas.microsoft.com/office/drawing/2014/main" id="{DB92762B-A809-7D62-ED2D-70D4304523F9}"/>
              </a:ext>
            </a:extLst>
          </p:cNvPr>
          <p:cNvSpPr>
            <a:spLocks noGrp="1"/>
          </p:cNvSpPr>
          <p:nvPr>
            <p:ph type="body" sz="quarter" idx="21"/>
          </p:nvPr>
        </p:nvSpPr>
        <p:spPr>
          <a:xfrm>
            <a:off x="4838932" y="3013276"/>
            <a:ext cx="2452250" cy="2515803"/>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24" name="Tijdelijke aanduiding voor tekst 7">
            <a:extLst>
              <a:ext uri="{FF2B5EF4-FFF2-40B4-BE49-F238E27FC236}">
                <a16:creationId xmlns:a16="http://schemas.microsoft.com/office/drawing/2014/main" id="{1B50BF02-845B-BB4B-EA34-B4A74FA931CD}"/>
              </a:ext>
            </a:extLst>
          </p:cNvPr>
          <p:cNvSpPr>
            <a:spLocks noGrp="1"/>
          </p:cNvSpPr>
          <p:nvPr>
            <p:ph type="body" sz="quarter" idx="22"/>
          </p:nvPr>
        </p:nvSpPr>
        <p:spPr>
          <a:xfrm>
            <a:off x="8398715" y="3013276"/>
            <a:ext cx="2452250" cy="2515803"/>
          </a:xfrm>
        </p:spPr>
        <p:txBody>
          <a:bodyPr/>
          <a:lstStyle>
            <a:lvl1pPr marL="0" indent="0">
              <a:buFont typeface="Arial" panose="020B0604020202020204" pitchFamily="34" charset="0"/>
              <a:buNone/>
              <a:defRPr sz="18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sz="1600">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sz="1400">
                <a:solidFill>
                  <a:schemeClr val="bg1"/>
                </a:solidFill>
              </a:defRPr>
            </a:lvl3pPr>
            <a:lvl4pPr>
              <a:defRPr sz="1200">
                <a:solidFill>
                  <a:schemeClr val="tx1"/>
                </a:solidFill>
              </a:defRPr>
            </a:lvl4pPr>
            <a:lvl5pPr>
              <a:defRPr sz="1200">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p:txBody>
      </p:sp>
      <p:sp>
        <p:nvSpPr>
          <p:cNvPr id="33" name="Tijdelijke aanduiding voor tekst 32">
            <a:extLst>
              <a:ext uri="{FF2B5EF4-FFF2-40B4-BE49-F238E27FC236}">
                <a16:creationId xmlns:a16="http://schemas.microsoft.com/office/drawing/2014/main" id="{D6BD33EF-FF94-1C65-BD2F-40600F57A716}"/>
              </a:ext>
            </a:extLst>
          </p:cNvPr>
          <p:cNvSpPr>
            <a:spLocks noGrp="1"/>
          </p:cNvSpPr>
          <p:nvPr>
            <p:ph type="body" sz="quarter" idx="23"/>
          </p:nvPr>
        </p:nvSpPr>
        <p:spPr>
          <a:xfrm>
            <a:off x="3327939"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44" name="Tijdelijke aanduiding voor tekst 43">
            <a:extLst>
              <a:ext uri="{FF2B5EF4-FFF2-40B4-BE49-F238E27FC236}">
                <a16:creationId xmlns:a16="http://schemas.microsoft.com/office/drawing/2014/main" id="{5DDC94F6-5273-7DDA-1FB6-613CA678FF02}"/>
              </a:ext>
            </a:extLst>
          </p:cNvPr>
          <p:cNvSpPr>
            <a:spLocks noGrp="1"/>
          </p:cNvSpPr>
          <p:nvPr>
            <p:ph type="body" sz="quarter" idx="24"/>
          </p:nvPr>
        </p:nvSpPr>
        <p:spPr>
          <a:xfrm>
            <a:off x="6955484"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45" name="Tijdelijke aanduiding voor tekst 44">
            <a:extLst>
              <a:ext uri="{FF2B5EF4-FFF2-40B4-BE49-F238E27FC236}">
                <a16:creationId xmlns:a16="http://schemas.microsoft.com/office/drawing/2014/main" id="{937988B6-137F-C864-6316-7ADAF38E4921}"/>
              </a:ext>
            </a:extLst>
          </p:cNvPr>
          <p:cNvSpPr>
            <a:spLocks noGrp="1"/>
          </p:cNvSpPr>
          <p:nvPr>
            <p:ph type="body" sz="quarter" idx="25"/>
          </p:nvPr>
        </p:nvSpPr>
        <p:spPr>
          <a:xfrm>
            <a:off x="10515267" y="2179929"/>
            <a:ext cx="184078" cy="225988"/>
          </a:xfrm>
          <a:custGeom>
            <a:avLst/>
            <a:gdLst>
              <a:gd name="connsiteX0" fmla="*/ 63098 w 184078"/>
              <a:gd name="connsiteY0" fmla="*/ 956 h 225988"/>
              <a:gd name="connsiteX1" fmla="*/ 68956 w 184078"/>
              <a:gd name="connsiteY1" fmla="*/ 1347 h 225988"/>
              <a:gd name="connsiteX2" fmla="*/ 183064 w 184078"/>
              <a:gd name="connsiteY2" fmla="*/ 123578 h 225988"/>
              <a:gd name="connsiteX3" fmla="*/ 182674 w 184078"/>
              <a:gd name="connsiteY3" fmla="*/ 128967 h 225988"/>
              <a:gd name="connsiteX4" fmla="*/ 174761 w 184078"/>
              <a:gd name="connsiteY4" fmla="*/ 135325 h 225988"/>
              <a:gd name="connsiteX5" fmla="*/ 174630 w 184078"/>
              <a:gd name="connsiteY5" fmla="*/ 135917 h 225988"/>
              <a:gd name="connsiteX6" fmla="*/ 172038 w 184078"/>
              <a:gd name="connsiteY6" fmla="*/ 137513 h 225988"/>
              <a:gd name="connsiteX7" fmla="*/ 151276 w 184078"/>
              <a:gd name="connsiteY7" fmla="*/ 154194 h 225988"/>
              <a:gd name="connsiteX8" fmla="*/ 145559 w 184078"/>
              <a:gd name="connsiteY8" fmla="*/ 153813 h 225988"/>
              <a:gd name="connsiteX9" fmla="*/ 29358 w 184078"/>
              <a:gd name="connsiteY9" fmla="*/ 225346 h 225988"/>
              <a:gd name="connsiteX10" fmla="*/ 23578 w 184078"/>
              <a:gd name="connsiteY10" fmla="*/ 224252 h 225988"/>
              <a:gd name="connsiteX11" fmla="*/ 23657 w 184078"/>
              <a:gd name="connsiteY11" fmla="*/ 224252 h 225988"/>
              <a:gd name="connsiteX12" fmla="*/ 694 w 184078"/>
              <a:gd name="connsiteY12" fmla="*/ 192152 h 225988"/>
              <a:gd name="connsiteX13" fmla="*/ 1866 w 184078"/>
              <a:gd name="connsiteY13" fmla="*/ 186841 h 225988"/>
              <a:gd name="connsiteX14" fmla="*/ 112593 w 184078"/>
              <a:gd name="connsiteY14" fmla="*/ 118642 h 225988"/>
              <a:gd name="connsiteX15" fmla="*/ 31310 w 184078"/>
              <a:gd name="connsiteY15" fmla="*/ 31573 h 225988"/>
              <a:gd name="connsiteX16" fmla="*/ 31701 w 184078"/>
              <a:gd name="connsiteY16" fmla="*/ 26105 h 225988"/>
              <a:gd name="connsiteX17" fmla="*/ 31779 w 184078"/>
              <a:gd name="connsiteY17" fmla="*/ 26183 h 22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078" h="225988">
                <a:moveTo>
                  <a:pt x="63098" y="956"/>
                </a:moveTo>
                <a:cubicBezTo>
                  <a:pt x="64816" y="-450"/>
                  <a:pt x="67472" y="-293"/>
                  <a:pt x="68956" y="1347"/>
                </a:cubicBezTo>
                <a:lnTo>
                  <a:pt x="183064" y="123578"/>
                </a:lnTo>
                <a:cubicBezTo>
                  <a:pt x="184548" y="125218"/>
                  <a:pt x="184392" y="127639"/>
                  <a:pt x="182674" y="128967"/>
                </a:cubicBezTo>
                <a:lnTo>
                  <a:pt x="174761" y="135325"/>
                </a:lnTo>
                <a:lnTo>
                  <a:pt x="174630" y="135917"/>
                </a:lnTo>
                <a:lnTo>
                  <a:pt x="172038" y="137513"/>
                </a:lnTo>
                <a:lnTo>
                  <a:pt x="151276" y="154194"/>
                </a:lnTo>
                <a:lnTo>
                  <a:pt x="145559" y="153813"/>
                </a:lnTo>
                <a:lnTo>
                  <a:pt x="29358" y="225346"/>
                </a:lnTo>
                <a:cubicBezTo>
                  <a:pt x="27406" y="226517"/>
                  <a:pt x="24828" y="226048"/>
                  <a:pt x="23578" y="224252"/>
                </a:cubicBezTo>
                <a:lnTo>
                  <a:pt x="23657" y="224252"/>
                </a:lnTo>
                <a:lnTo>
                  <a:pt x="694" y="192152"/>
                </a:lnTo>
                <a:cubicBezTo>
                  <a:pt x="-555" y="190355"/>
                  <a:pt x="-87" y="188012"/>
                  <a:pt x="1866" y="186841"/>
                </a:cubicBezTo>
                <a:lnTo>
                  <a:pt x="112593" y="118642"/>
                </a:lnTo>
                <a:lnTo>
                  <a:pt x="31310" y="31573"/>
                </a:lnTo>
                <a:cubicBezTo>
                  <a:pt x="29826" y="30011"/>
                  <a:pt x="29983" y="27511"/>
                  <a:pt x="31701" y="26105"/>
                </a:cubicBezTo>
                <a:lnTo>
                  <a:pt x="31779" y="26183"/>
                </a:lnTo>
                <a:close/>
              </a:path>
            </a:pathLst>
          </a:custGeom>
          <a:solidFill>
            <a:schemeClr val="accent1"/>
          </a:solidFill>
          <a:ln w="3175">
            <a:solidFill>
              <a:schemeClr val="accent1"/>
            </a:solidFill>
          </a:ln>
        </p:spPr>
        <p:txBody>
          <a:bodyPr wrap="square" anchor="t">
            <a:noAutofit/>
          </a:bodyPr>
          <a:lstStyle>
            <a:lvl1pPr marL="0" indent="0">
              <a:buNone/>
              <a:defRPr sz="100" b="1" i="0" cap="none" baseline="0">
                <a:no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103827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31" presetClass="entr" presetSubtype="0" fill="hold" grpId="0" nodeType="withEffect">
                                  <p:stCondLst>
                                    <p:cond delay="250"/>
                                  </p:stCondLst>
                                  <p:childTnLst>
                                    <p:set>
                                      <p:cBhvr>
                                        <p:cTn id="14" dur="1" fill="hold">
                                          <p:stCondLst>
                                            <p:cond delay="0"/>
                                          </p:stCondLst>
                                        </p:cTn>
                                        <p:tgtEl>
                                          <p:spTgt spid="33">
                                            <p:bg/>
                                          </p:spTgt>
                                        </p:tgtEl>
                                        <p:attrNameLst>
                                          <p:attrName>style.visibility</p:attrName>
                                        </p:attrNameLst>
                                      </p:cBhvr>
                                      <p:to>
                                        <p:strVal val="visible"/>
                                      </p:to>
                                    </p:set>
                                    <p:anim calcmode="lin" valueType="num">
                                      <p:cBhvr>
                                        <p:cTn id="15" dur="500" fill="hold"/>
                                        <p:tgtEl>
                                          <p:spTgt spid="33">
                                            <p:bg/>
                                          </p:spTgt>
                                        </p:tgtEl>
                                        <p:attrNameLst>
                                          <p:attrName>ppt_w</p:attrName>
                                        </p:attrNameLst>
                                      </p:cBhvr>
                                      <p:tavLst>
                                        <p:tav tm="0">
                                          <p:val>
                                            <p:fltVal val="0"/>
                                          </p:val>
                                        </p:tav>
                                        <p:tav tm="100000">
                                          <p:val>
                                            <p:strVal val="#ppt_w"/>
                                          </p:val>
                                        </p:tav>
                                      </p:tavLst>
                                    </p:anim>
                                    <p:anim calcmode="lin" valueType="num">
                                      <p:cBhvr>
                                        <p:cTn id="16" dur="500" fill="hold"/>
                                        <p:tgtEl>
                                          <p:spTgt spid="33">
                                            <p:bg/>
                                          </p:spTgt>
                                        </p:tgtEl>
                                        <p:attrNameLst>
                                          <p:attrName>ppt_h</p:attrName>
                                        </p:attrNameLst>
                                      </p:cBhvr>
                                      <p:tavLst>
                                        <p:tav tm="0">
                                          <p:val>
                                            <p:fltVal val="0"/>
                                          </p:val>
                                        </p:tav>
                                        <p:tav tm="100000">
                                          <p:val>
                                            <p:strVal val="#ppt_h"/>
                                          </p:val>
                                        </p:tav>
                                      </p:tavLst>
                                    </p:anim>
                                    <p:anim calcmode="lin" valueType="num">
                                      <p:cBhvr>
                                        <p:cTn id="17" dur="500" fill="hold"/>
                                        <p:tgtEl>
                                          <p:spTgt spid="33">
                                            <p:bg/>
                                          </p:spTgt>
                                        </p:tgtEl>
                                        <p:attrNameLst>
                                          <p:attrName>style.rotation</p:attrName>
                                        </p:attrNameLst>
                                      </p:cBhvr>
                                      <p:tavLst>
                                        <p:tav tm="0">
                                          <p:val>
                                            <p:fltVal val="90"/>
                                          </p:val>
                                        </p:tav>
                                        <p:tav tm="100000">
                                          <p:val>
                                            <p:fltVal val="0"/>
                                          </p:val>
                                        </p:tav>
                                      </p:tavLst>
                                    </p:anim>
                                    <p:animEffect transition="in" filter="fade">
                                      <p:cBhvr>
                                        <p:cTn id="18" dur="500"/>
                                        <p:tgtEl>
                                          <p:spTgt spid="33">
                                            <p:bg/>
                                          </p:spTgt>
                                        </p:tgtEl>
                                      </p:cBhvr>
                                    </p:animEffect>
                                  </p:childTnLst>
                                </p:cTn>
                              </p:par>
                              <p:par>
                                <p:cTn id="19" presetID="31" presetClass="entr" presetSubtype="0" fill="hold" grpId="0" nodeType="withEffect">
                                  <p:stCondLst>
                                    <p:cond delay="250"/>
                                  </p:stCondLst>
                                  <p:childTnLst>
                                    <p:set>
                                      <p:cBhvr>
                                        <p:cTn id="20" dur="1" fill="hold">
                                          <p:stCondLst>
                                            <p:cond delay="0"/>
                                          </p:stCondLst>
                                        </p:cTn>
                                        <p:tgtEl>
                                          <p:spTgt spid="33">
                                            <p:txEl>
                                              <p:pRg st="0" end="0"/>
                                            </p:txEl>
                                          </p:spTgt>
                                        </p:tgtEl>
                                        <p:attrNameLst>
                                          <p:attrName>style.visibility</p:attrName>
                                        </p:attrNameLst>
                                      </p:cBhvr>
                                      <p:to>
                                        <p:strVal val="visible"/>
                                      </p:to>
                                    </p:set>
                                    <p:anim calcmode="lin" valueType="num">
                                      <p:cBhvr>
                                        <p:cTn id="21"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3">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33">
                                            <p:txEl>
                                              <p:pRg st="0" end="0"/>
                                            </p:txEl>
                                          </p:spTgt>
                                        </p:tgtEl>
                                        <p:attrNameLst>
                                          <p:attrName>style.rotation</p:attrName>
                                        </p:attrNameLst>
                                      </p:cBhvr>
                                      <p:tavLst>
                                        <p:tav tm="0">
                                          <p:val>
                                            <p:fltVal val="90"/>
                                          </p:val>
                                        </p:tav>
                                        <p:tav tm="100000">
                                          <p:val>
                                            <p:fltVal val="0"/>
                                          </p:val>
                                        </p:tav>
                                      </p:tavLst>
                                    </p:anim>
                                    <p:animEffect transition="in" filter="fade">
                                      <p:cBhvr>
                                        <p:cTn id="24" dur="500"/>
                                        <p:tgtEl>
                                          <p:spTgt spid="33">
                                            <p:txEl>
                                              <p:pRg st="0" end="0"/>
                                            </p:txEl>
                                          </p:spTgt>
                                        </p:tgtEl>
                                      </p:cBhvr>
                                    </p:animEffect>
                                  </p:childTnLst>
                                </p:cTn>
                              </p:par>
                            </p:childTnLst>
                          </p:cTn>
                        </p:par>
                        <p:par>
                          <p:cTn id="25" fill="hold">
                            <p:stCondLst>
                              <p:cond delay="750"/>
                            </p:stCondLst>
                            <p:childTnLst>
                              <p:par>
                                <p:cTn id="26" presetID="10" presetClass="entr" presetSubtype="0" fill="hold" grpId="0" nodeType="after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Effect transition="in" filter="fade">
                                      <p:cBhvr>
                                        <p:cTn id="28" dur="500"/>
                                        <p:tgtEl>
                                          <p:spTgt spid="21">
                                            <p:txEl>
                                              <p:pRg st="0" end="0"/>
                                            </p:txEl>
                                          </p:spTgt>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1">
                                            <p:txEl>
                                              <p:pRg st="1" end="1"/>
                                            </p:txEl>
                                          </p:spTgt>
                                        </p:tgtEl>
                                        <p:attrNameLst>
                                          <p:attrName>style.visibility</p:attrName>
                                        </p:attrNameLst>
                                      </p:cBhvr>
                                      <p:to>
                                        <p:strVal val="visible"/>
                                      </p:to>
                                    </p:set>
                                    <p:animEffect transition="in" filter="fade">
                                      <p:cBhvr>
                                        <p:cTn id="32" dur="500"/>
                                        <p:tgtEl>
                                          <p:spTgt spid="21">
                                            <p:txEl>
                                              <p:pRg st="1" end="1"/>
                                            </p:txEl>
                                          </p:spTgt>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1">
                                            <p:txEl>
                                              <p:pRg st="2" end="2"/>
                                            </p:txEl>
                                          </p:spTgt>
                                        </p:tgtEl>
                                        <p:attrNameLst>
                                          <p:attrName>style.visibility</p:attrName>
                                        </p:attrNameLst>
                                      </p:cBhvr>
                                      <p:to>
                                        <p:strVal val="visible"/>
                                      </p:to>
                                    </p:set>
                                    <p:animEffect transition="in" filter="fade">
                                      <p:cBhvr>
                                        <p:cTn id="36" dur="500"/>
                                        <p:tgtEl>
                                          <p:spTgt spid="21">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decel="10000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par>
                                <p:cTn id="47" presetID="31" presetClass="entr" presetSubtype="0" fill="hold" grpId="0" nodeType="withEffect">
                                  <p:stCondLst>
                                    <p:cond delay="250"/>
                                  </p:stCondLst>
                                  <p:childTnLst>
                                    <p:set>
                                      <p:cBhvr>
                                        <p:cTn id="48" dur="1" fill="hold">
                                          <p:stCondLst>
                                            <p:cond delay="0"/>
                                          </p:stCondLst>
                                        </p:cTn>
                                        <p:tgtEl>
                                          <p:spTgt spid="44">
                                            <p:bg/>
                                          </p:spTgt>
                                        </p:tgtEl>
                                        <p:attrNameLst>
                                          <p:attrName>style.visibility</p:attrName>
                                        </p:attrNameLst>
                                      </p:cBhvr>
                                      <p:to>
                                        <p:strVal val="visible"/>
                                      </p:to>
                                    </p:set>
                                    <p:anim calcmode="lin" valueType="num">
                                      <p:cBhvr>
                                        <p:cTn id="49" dur="500" fill="hold"/>
                                        <p:tgtEl>
                                          <p:spTgt spid="44">
                                            <p:bg/>
                                          </p:spTgt>
                                        </p:tgtEl>
                                        <p:attrNameLst>
                                          <p:attrName>ppt_w</p:attrName>
                                        </p:attrNameLst>
                                      </p:cBhvr>
                                      <p:tavLst>
                                        <p:tav tm="0">
                                          <p:val>
                                            <p:fltVal val="0"/>
                                          </p:val>
                                        </p:tav>
                                        <p:tav tm="100000">
                                          <p:val>
                                            <p:strVal val="#ppt_w"/>
                                          </p:val>
                                        </p:tav>
                                      </p:tavLst>
                                    </p:anim>
                                    <p:anim calcmode="lin" valueType="num">
                                      <p:cBhvr>
                                        <p:cTn id="50" dur="500" fill="hold"/>
                                        <p:tgtEl>
                                          <p:spTgt spid="44">
                                            <p:bg/>
                                          </p:spTgt>
                                        </p:tgtEl>
                                        <p:attrNameLst>
                                          <p:attrName>ppt_h</p:attrName>
                                        </p:attrNameLst>
                                      </p:cBhvr>
                                      <p:tavLst>
                                        <p:tav tm="0">
                                          <p:val>
                                            <p:fltVal val="0"/>
                                          </p:val>
                                        </p:tav>
                                        <p:tav tm="100000">
                                          <p:val>
                                            <p:strVal val="#ppt_h"/>
                                          </p:val>
                                        </p:tav>
                                      </p:tavLst>
                                    </p:anim>
                                    <p:anim calcmode="lin" valueType="num">
                                      <p:cBhvr>
                                        <p:cTn id="51" dur="500" fill="hold"/>
                                        <p:tgtEl>
                                          <p:spTgt spid="44">
                                            <p:bg/>
                                          </p:spTgt>
                                        </p:tgtEl>
                                        <p:attrNameLst>
                                          <p:attrName>style.rotation</p:attrName>
                                        </p:attrNameLst>
                                      </p:cBhvr>
                                      <p:tavLst>
                                        <p:tav tm="0">
                                          <p:val>
                                            <p:fltVal val="90"/>
                                          </p:val>
                                        </p:tav>
                                        <p:tav tm="100000">
                                          <p:val>
                                            <p:fltVal val="0"/>
                                          </p:val>
                                        </p:tav>
                                      </p:tavLst>
                                    </p:anim>
                                    <p:animEffect transition="in" filter="fade">
                                      <p:cBhvr>
                                        <p:cTn id="52" dur="500"/>
                                        <p:tgtEl>
                                          <p:spTgt spid="44">
                                            <p:bg/>
                                          </p:spTgt>
                                        </p:tgtEl>
                                      </p:cBhvr>
                                    </p:animEffect>
                                  </p:childTnLst>
                                </p:cTn>
                              </p:par>
                              <p:par>
                                <p:cTn id="53" presetID="31" presetClass="entr" presetSubtype="0" fill="hold" grpId="0" nodeType="withEffect">
                                  <p:stCondLst>
                                    <p:cond delay="250"/>
                                  </p:stCondLst>
                                  <p:childTnLst>
                                    <p:set>
                                      <p:cBhvr>
                                        <p:cTn id="54" dur="1" fill="hold">
                                          <p:stCondLst>
                                            <p:cond delay="0"/>
                                          </p:stCondLst>
                                        </p:cTn>
                                        <p:tgtEl>
                                          <p:spTgt spid="44">
                                            <p:txEl>
                                              <p:pRg st="0" end="0"/>
                                            </p:txEl>
                                          </p:spTgt>
                                        </p:tgtEl>
                                        <p:attrNameLst>
                                          <p:attrName>style.visibility</p:attrName>
                                        </p:attrNameLst>
                                      </p:cBhvr>
                                      <p:to>
                                        <p:strVal val="visible"/>
                                      </p:to>
                                    </p:set>
                                    <p:anim calcmode="lin" valueType="num">
                                      <p:cBhvr>
                                        <p:cTn id="55"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57" dur="500" fill="hold"/>
                                        <p:tgtEl>
                                          <p:spTgt spid="44">
                                            <p:txEl>
                                              <p:pRg st="0" end="0"/>
                                            </p:txEl>
                                          </p:spTgt>
                                        </p:tgtEl>
                                        <p:attrNameLst>
                                          <p:attrName>style.rotation</p:attrName>
                                        </p:attrNameLst>
                                      </p:cBhvr>
                                      <p:tavLst>
                                        <p:tav tm="0">
                                          <p:val>
                                            <p:fltVal val="90"/>
                                          </p:val>
                                        </p:tav>
                                        <p:tav tm="100000">
                                          <p:val>
                                            <p:fltVal val="0"/>
                                          </p:val>
                                        </p:tav>
                                      </p:tavLst>
                                    </p:anim>
                                    <p:animEffect transition="in" filter="fade">
                                      <p:cBhvr>
                                        <p:cTn id="58" dur="500"/>
                                        <p:tgtEl>
                                          <p:spTgt spid="44">
                                            <p:txEl>
                                              <p:pRg st="0" end="0"/>
                                            </p:txEl>
                                          </p:spTgt>
                                        </p:tgtEl>
                                      </p:cBhvr>
                                    </p:animEffect>
                                  </p:childTnLst>
                                </p:cTn>
                              </p:par>
                            </p:childTnLst>
                          </p:cTn>
                        </p:par>
                        <p:par>
                          <p:cTn id="59" fill="hold">
                            <p:stCondLst>
                              <p:cond delay="750"/>
                            </p:stCondLst>
                            <p:childTnLst>
                              <p:par>
                                <p:cTn id="60" presetID="10" presetClass="entr" presetSubtype="0" fill="hold" grpId="0"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childTnLst>
                                </p:cTn>
                              </p:par>
                            </p:childTnLst>
                          </p:cTn>
                        </p:par>
                        <p:par>
                          <p:cTn id="63" fill="hold">
                            <p:stCondLst>
                              <p:cond delay="1250"/>
                            </p:stCondLst>
                            <p:childTnLst>
                              <p:par>
                                <p:cTn id="64" presetID="10" presetClass="entr" presetSubtype="0" fill="hold" grpId="0" nodeType="afterEffect">
                                  <p:stCondLst>
                                    <p:cond delay="0"/>
                                  </p:stCondLst>
                                  <p:childTnLst>
                                    <p:set>
                                      <p:cBhvr>
                                        <p:cTn id="65" dur="1" fill="hold">
                                          <p:stCondLst>
                                            <p:cond delay="0"/>
                                          </p:stCondLst>
                                        </p:cTn>
                                        <p:tgtEl>
                                          <p:spTgt spid="23">
                                            <p:txEl>
                                              <p:pRg st="1" end="1"/>
                                            </p:txEl>
                                          </p:spTgt>
                                        </p:tgtEl>
                                        <p:attrNameLst>
                                          <p:attrName>style.visibility</p:attrName>
                                        </p:attrNameLst>
                                      </p:cBhvr>
                                      <p:to>
                                        <p:strVal val="visible"/>
                                      </p:to>
                                    </p:set>
                                    <p:animEffect transition="in" filter="fade">
                                      <p:cBhvr>
                                        <p:cTn id="66" dur="500"/>
                                        <p:tgtEl>
                                          <p:spTgt spid="23">
                                            <p:txEl>
                                              <p:pRg st="1" end="1"/>
                                            </p:txEl>
                                          </p:spTgt>
                                        </p:tgtEl>
                                      </p:cBhvr>
                                    </p:animEffect>
                                  </p:childTnLst>
                                </p:cTn>
                              </p:par>
                            </p:childTnLst>
                          </p:cTn>
                        </p:par>
                        <p:par>
                          <p:cTn id="67" fill="hold">
                            <p:stCondLst>
                              <p:cond delay="1750"/>
                            </p:stCondLst>
                            <p:childTnLst>
                              <p:par>
                                <p:cTn id="68" presetID="10" presetClass="entr" presetSubtype="0" fill="hold" grpId="0" nodeType="afterEffect">
                                  <p:stCondLst>
                                    <p:cond delay="0"/>
                                  </p:stCondLst>
                                  <p:childTnLst>
                                    <p:set>
                                      <p:cBhvr>
                                        <p:cTn id="69" dur="1" fill="hold">
                                          <p:stCondLst>
                                            <p:cond delay="0"/>
                                          </p:stCondLst>
                                        </p:cTn>
                                        <p:tgtEl>
                                          <p:spTgt spid="23">
                                            <p:txEl>
                                              <p:pRg st="2" end="2"/>
                                            </p:txEl>
                                          </p:spTgt>
                                        </p:tgtEl>
                                        <p:attrNameLst>
                                          <p:attrName>style.visibility</p:attrName>
                                        </p:attrNameLst>
                                      </p:cBhvr>
                                      <p:to>
                                        <p:strVal val="visible"/>
                                      </p:to>
                                    </p:set>
                                    <p:animEffect transition="in" filter="fade">
                                      <p:cBhvr>
                                        <p:cTn id="70" dur="500"/>
                                        <p:tgtEl>
                                          <p:spTgt spid="23">
                                            <p:txEl>
                                              <p:pRg st="2" end="2"/>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decel="10000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31" presetClass="entr" presetSubtype="0" fill="hold" grpId="0" nodeType="withEffect">
                                  <p:stCondLst>
                                    <p:cond delay="250"/>
                                  </p:stCondLst>
                                  <p:childTnLst>
                                    <p:set>
                                      <p:cBhvr>
                                        <p:cTn id="82" dur="1" fill="hold">
                                          <p:stCondLst>
                                            <p:cond delay="0"/>
                                          </p:stCondLst>
                                        </p:cTn>
                                        <p:tgtEl>
                                          <p:spTgt spid="45">
                                            <p:bg/>
                                          </p:spTgt>
                                        </p:tgtEl>
                                        <p:attrNameLst>
                                          <p:attrName>style.visibility</p:attrName>
                                        </p:attrNameLst>
                                      </p:cBhvr>
                                      <p:to>
                                        <p:strVal val="visible"/>
                                      </p:to>
                                    </p:set>
                                    <p:anim calcmode="lin" valueType="num">
                                      <p:cBhvr>
                                        <p:cTn id="83" dur="500" fill="hold"/>
                                        <p:tgtEl>
                                          <p:spTgt spid="45">
                                            <p:bg/>
                                          </p:spTgt>
                                        </p:tgtEl>
                                        <p:attrNameLst>
                                          <p:attrName>ppt_w</p:attrName>
                                        </p:attrNameLst>
                                      </p:cBhvr>
                                      <p:tavLst>
                                        <p:tav tm="0">
                                          <p:val>
                                            <p:fltVal val="0"/>
                                          </p:val>
                                        </p:tav>
                                        <p:tav tm="100000">
                                          <p:val>
                                            <p:strVal val="#ppt_w"/>
                                          </p:val>
                                        </p:tav>
                                      </p:tavLst>
                                    </p:anim>
                                    <p:anim calcmode="lin" valueType="num">
                                      <p:cBhvr>
                                        <p:cTn id="84" dur="500" fill="hold"/>
                                        <p:tgtEl>
                                          <p:spTgt spid="45">
                                            <p:bg/>
                                          </p:spTgt>
                                        </p:tgtEl>
                                        <p:attrNameLst>
                                          <p:attrName>ppt_h</p:attrName>
                                        </p:attrNameLst>
                                      </p:cBhvr>
                                      <p:tavLst>
                                        <p:tav tm="0">
                                          <p:val>
                                            <p:fltVal val="0"/>
                                          </p:val>
                                        </p:tav>
                                        <p:tav tm="100000">
                                          <p:val>
                                            <p:strVal val="#ppt_h"/>
                                          </p:val>
                                        </p:tav>
                                      </p:tavLst>
                                    </p:anim>
                                    <p:anim calcmode="lin" valueType="num">
                                      <p:cBhvr>
                                        <p:cTn id="85" dur="500" fill="hold"/>
                                        <p:tgtEl>
                                          <p:spTgt spid="45">
                                            <p:bg/>
                                          </p:spTgt>
                                        </p:tgtEl>
                                        <p:attrNameLst>
                                          <p:attrName>style.rotation</p:attrName>
                                        </p:attrNameLst>
                                      </p:cBhvr>
                                      <p:tavLst>
                                        <p:tav tm="0">
                                          <p:val>
                                            <p:fltVal val="90"/>
                                          </p:val>
                                        </p:tav>
                                        <p:tav tm="100000">
                                          <p:val>
                                            <p:fltVal val="0"/>
                                          </p:val>
                                        </p:tav>
                                      </p:tavLst>
                                    </p:anim>
                                    <p:animEffect transition="in" filter="fade">
                                      <p:cBhvr>
                                        <p:cTn id="86" dur="500"/>
                                        <p:tgtEl>
                                          <p:spTgt spid="45">
                                            <p:bg/>
                                          </p:spTgt>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5">
                                            <p:txEl>
                                              <p:pRg st="0" end="0"/>
                                            </p:txEl>
                                          </p:spTgt>
                                        </p:tgtEl>
                                        <p:attrNameLst>
                                          <p:attrName>style.visibility</p:attrName>
                                        </p:attrNameLst>
                                      </p:cBhvr>
                                      <p:to>
                                        <p:strVal val="visible"/>
                                      </p:to>
                                    </p:set>
                                    <p:anim calcmode="lin" valueType="num">
                                      <p:cBhvr>
                                        <p:cTn id="89"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91" dur="500" fill="hold"/>
                                        <p:tgtEl>
                                          <p:spTgt spid="45">
                                            <p:txEl>
                                              <p:pRg st="0" end="0"/>
                                            </p:txEl>
                                          </p:spTgt>
                                        </p:tgtEl>
                                        <p:attrNameLst>
                                          <p:attrName>style.rotation</p:attrName>
                                        </p:attrNameLst>
                                      </p:cBhvr>
                                      <p:tavLst>
                                        <p:tav tm="0">
                                          <p:val>
                                            <p:fltVal val="90"/>
                                          </p:val>
                                        </p:tav>
                                        <p:tav tm="100000">
                                          <p:val>
                                            <p:fltVal val="0"/>
                                          </p:val>
                                        </p:tav>
                                      </p:tavLst>
                                    </p:anim>
                                    <p:animEffect transition="in" filter="fade">
                                      <p:cBhvr>
                                        <p:cTn id="92" dur="500"/>
                                        <p:tgtEl>
                                          <p:spTgt spid="45">
                                            <p:txEl>
                                              <p:pRg st="0" end="0"/>
                                            </p:txEl>
                                          </p:spTgt>
                                        </p:tgtEl>
                                      </p:cBhvr>
                                    </p:animEffect>
                                  </p:childTnLst>
                                </p:cTn>
                              </p:par>
                            </p:childTnLst>
                          </p:cTn>
                        </p:par>
                        <p:par>
                          <p:cTn id="93" fill="hold">
                            <p:stCondLst>
                              <p:cond delay="750"/>
                            </p:stCondLst>
                            <p:childTnLst>
                              <p:par>
                                <p:cTn id="94" presetID="10" presetClass="entr" presetSubtype="0" fill="hold" grpId="0" nodeType="afterEffect">
                                  <p:stCondLst>
                                    <p:cond delay="0"/>
                                  </p:stCondLst>
                                  <p:childTnLst>
                                    <p:set>
                                      <p:cBhvr>
                                        <p:cTn id="95" dur="1" fill="hold">
                                          <p:stCondLst>
                                            <p:cond delay="0"/>
                                          </p:stCondLst>
                                        </p:cTn>
                                        <p:tgtEl>
                                          <p:spTgt spid="24">
                                            <p:txEl>
                                              <p:pRg st="0" end="0"/>
                                            </p:txEl>
                                          </p:spTgt>
                                        </p:tgtEl>
                                        <p:attrNameLst>
                                          <p:attrName>style.visibility</p:attrName>
                                        </p:attrNameLst>
                                      </p:cBhvr>
                                      <p:to>
                                        <p:strVal val="visible"/>
                                      </p:to>
                                    </p:set>
                                    <p:animEffect transition="in" filter="fade">
                                      <p:cBhvr>
                                        <p:cTn id="96" dur="500"/>
                                        <p:tgtEl>
                                          <p:spTgt spid="24">
                                            <p:txEl>
                                              <p:pRg st="0" end="0"/>
                                            </p:txEl>
                                          </p:spTgt>
                                        </p:tgtEl>
                                      </p:cBhvr>
                                    </p:animEffect>
                                  </p:childTnLst>
                                </p:cTn>
                              </p:par>
                            </p:childTnLst>
                          </p:cTn>
                        </p:par>
                        <p:par>
                          <p:cTn id="97" fill="hold">
                            <p:stCondLst>
                              <p:cond delay="1250"/>
                            </p:stCondLst>
                            <p:childTnLst>
                              <p:par>
                                <p:cTn id="98" presetID="10" presetClass="entr" presetSubtype="0" fill="hold" grpId="0" nodeType="afterEffect">
                                  <p:stCondLst>
                                    <p:cond delay="0"/>
                                  </p:stCondLst>
                                  <p:childTnLst>
                                    <p:set>
                                      <p:cBhvr>
                                        <p:cTn id="99" dur="1" fill="hold">
                                          <p:stCondLst>
                                            <p:cond delay="0"/>
                                          </p:stCondLst>
                                        </p:cTn>
                                        <p:tgtEl>
                                          <p:spTgt spid="24">
                                            <p:txEl>
                                              <p:pRg st="1" end="1"/>
                                            </p:txEl>
                                          </p:spTgt>
                                        </p:tgtEl>
                                        <p:attrNameLst>
                                          <p:attrName>style.visibility</p:attrName>
                                        </p:attrNameLst>
                                      </p:cBhvr>
                                      <p:to>
                                        <p:strVal val="visible"/>
                                      </p:to>
                                    </p:set>
                                    <p:animEffect transition="in" filter="fade">
                                      <p:cBhvr>
                                        <p:cTn id="100" dur="500"/>
                                        <p:tgtEl>
                                          <p:spTgt spid="24">
                                            <p:txEl>
                                              <p:pRg st="1" end="1"/>
                                            </p:txEl>
                                          </p:spTgt>
                                        </p:tgtEl>
                                      </p:cBhvr>
                                    </p:animEffect>
                                  </p:childTnLst>
                                </p:cTn>
                              </p:par>
                            </p:childTnLst>
                          </p:cTn>
                        </p:par>
                        <p:par>
                          <p:cTn id="101" fill="hold">
                            <p:stCondLst>
                              <p:cond delay="1750"/>
                            </p:stCondLst>
                            <p:childTnLst>
                              <p:par>
                                <p:cTn id="102" presetID="10" presetClass="entr" presetSubtype="0" fill="hold" grpId="0" nodeType="afterEffect">
                                  <p:stCondLst>
                                    <p:cond delay="0"/>
                                  </p:stCondLst>
                                  <p:childTnLst>
                                    <p:set>
                                      <p:cBhvr>
                                        <p:cTn id="103" dur="1" fill="hold">
                                          <p:stCondLst>
                                            <p:cond delay="0"/>
                                          </p:stCondLst>
                                        </p:cTn>
                                        <p:tgtEl>
                                          <p:spTgt spid="24">
                                            <p:txEl>
                                              <p:pRg st="2" end="2"/>
                                            </p:txEl>
                                          </p:spTgt>
                                        </p:tgtEl>
                                        <p:attrNameLst>
                                          <p:attrName>style.visibility</p:attrName>
                                        </p:attrNameLst>
                                      </p:cBhvr>
                                      <p:to>
                                        <p:strVal val="visible"/>
                                      </p:to>
                                    </p:set>
                                    <p:animEffect transition="in" filter="fade">
                                      <p:cBhvr>
                                        <p:cTn id="104"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tmplLst>
          <p:tmpl>
            <p:tnLst>
              <p:par>
                <p:cTn presetID="2" presetClass="entr" presetSubtype="4" decel="10000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1" grpId="0">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7" grpId="0" animBg="1">
        <p:tmplLst>
          <p:tmpl>
            <p:tnLst>
              <p:par>
                <p:cTn presetID="2" presetClass="entr" presetSubtype="4" decel="10000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p:tmplLst>
          <p:tmpl>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animBg="1">
        <p:tmplLst>
          <p:tmpl>
            <p:tnLst>
              <p:par>
                <p:cTn presetID="2" presetClass="entr" presetSubtype="4" decel="10000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p:tmplLst>
          <p:tmpl>
            <p:tnLst>
              <p:par>
                <p:cTn presetID="2" presetClass="entr" presetSubtype="4" decel="10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33" grpId="0" build="p" animBg="1">
        <p:tmplLst>
          <p:tmpl>
            <p:tnLst>
              <p:par>
                <p:cTn presetID="31"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 calcmode="lin" valueType="num">
                      <p:cBhvr>
                        <p:cTn dur="500" fill="hold"/>
                        <p:tgtEl>
                          <p:spTgt spid="33"/>
                        </p:tgtEl>
                        <p:attrNameLst>
                          <p:attrName>style.rotation</p:attrName>
                        </p:attrNameLst>
                      </p:cBhvr>
                      <p:tavLst>
                        <p:tav tm="0">
                          <p:val>
                            <p:fltVal val="90"/>
                          </p:val>
                        </p:tav>
                        <p:tav tm="100000">
                          <p:val>
                            <p:fltVal val="0"/>
                          </p:val>
                        </p:tav>
                      </p:tavLst>
                    </p:anim>
                    <p:animEffect transition="in" filter="fade">
                      <p:cBhvr>
                        <p:cTn dur="500"/>
                        <p:tgtEl>
                          <p:spTgt spid="33"/>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 calcmode="lin" valueType="num">
                      <p:cBhvr>
                        <p:cTn dur="500" fill="hold"/>
                        <p:tgtEl>
                          <p:spTgt spid="33"/>
                        </p:tgtEl>
                        <p:attrNameLst>
                          <p:attrName>style.rotation</p:attrName>
                        </p:attrNameLst>
                      </p:cBhvr>
                      <p:tavLst>
                        <p:tav tm="0">
                          <p:val>
                            <p:fltVal val="90"/>
                          </p:val>
                        </p:tav>
                        <p:tav tm="100000">
                          <p:val>
                            <p:fltVal val="0"/>
                          </p:val>
                        </p:tav>
                      </p:tavLst>
                    </p:anim>
                    <p:animEffect transition="in" filter="fade">
                      <p:cBhvr>
                        <p:cTn dur="500"/>
                        <p:tgtEl>
                          <p:spTgt spid="33"/>
                        </p:tgtEl>
                      </p:cBhvr>
                    </p:animEffect>
                  </p:childTnLst>
                </p:cTn>
              </p:par>
            </p:tnLst>
          </p:tmpl>
        </p:tmplLst>
      </p:bldP>
      <p:bldP spid="44" grpId="0" build="p" animBg="1">
        <p:tmplLst>
          <p:tmpl>
            <p:tnLst>
              <p:par>
                <p:cTn presetID="31" presetClass="entr" presetSubtype="0" fill="hold" nodeType="withEffect">
                  <p:stCondLst>
                    <p:cond delay="25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 calcmode="lin" valueType="num">
                      <p:cBhvr>
                        <p:cTn dur="500" fill="hold"/>
                        <p:tgtEl>
                          <p:spTgt spid="44"/>
                        </p:tgtEl>
                        <p:attrNameLst>
                          <p:attrName>style.rotation</p:attrName>
                        </p:attrNameLst>
                      </p:cBhvr>
                      <p:tavLst>
                        <p:tav tm="0">
                          <p:val>
                            <p:fltVal val="90"/>
                          </p:val>
                        </p:tav>
                        <p:tav tm="100000">
                          <p:val>
                            <p:fltVal val="0"/>
                          </p:val>
                        </p:tav>
                      </p:tavLst>
                    </p:anim>
                    <p:animEffect transition="in" filter="fade">
                      <p:cBhvr>
                        <p:cTn dur="500"/>
                        <p:tgtEl>
                          <p:spTgt spid="44"/>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 calcmode="lin" valueType="num">
                      <p:cBhvr>
                        <p:cTn dur="500" fill="hold"/>
                        <p:tgtEl>
                          <p:spTgt spid="44"/>
                        </p:tgtEl>
                        <p:attrNameLst>
                          <p:attrName>style.rotation</p:attrName>
                        </p:attrNameLst>
                      </p:cBhvr>
                      <p:tavLst>
                        <p:tav tm="0">
                          <p:val>
                            <p:fltVal val="90"/>
                          </p:val>
                        </p:tav>
                        <p:tav tm="100000">
                          <p:val>
                            <p:fltVal val="0"/>
                          </p:val>
                        </p:tav>
                      </p:tavLst>
                    </p:anim>
                    <p:animEffect transition="in" filter="fade">
                      <p:cBhvr>
                        <p:cTn dur="500"/>
                        <p:tgtEl>
                          <p:spTgt spid="44"/>
                        </p:tgtEl>
                      </p:cBhvr>
                    </p:animEffect>
                  </p:childTnLst>
                </p:cTn>
              </p:par>
            </p:tnLst>
          </p:tmpl>
        </p:tmplLst>
      </p:bldP>
      <p:bldP spid="45" grpId="0" build="p" animBg="1">
        <p:tmplLst>
          <p:tmpl>
            <p:tnLst>
              <p:par>
                <p:cTn presetID="31" presetClass="entr" presetSubtype="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90"/>
                          </p:val>
                        </p:tav>
                        <p:tav tm="100000">
                          <p:val>
                            <p:fltVal val="0"/>
                          </p:val>
                        </p:tav>
                      </p:tavLst>
                    </p:anim>
                    <p:animEffect transition="in" filter="fade">
                      <p:cBhvr>
                        <p:cTn dur="500"/>
                        <p:tgtEl>
                          <p:spTgt spid="45"/>
                        </p:tgtEl>
                      </p:cBhvr>
                    </p:animEffect>
                  </p:childTnLst>
                </p:cTn>
              </p:par>
            </p:tnLst>
          </p:tmpl>
          <p:tmpl lvl="1">
            <p:tnLst>
              <p:par>
                <p:cTn presetID="31" presetClass="entr" presetSubtype="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90"/>
                          </p:val>
                        </p:tav>
                        <p:tav tm="100000">
                          <p:val>
                            <p:fltVal val="0"/>
                          </p:val>
                        </p:tav>
                      </p:tavLst>
                    </p:anim>
                    <p:animEffect transition="in" filter="fade">
                      <p:cBhvr>
                        <p:cTn dur="500"/>
                        <p:tgtEl>
                          <p:spTgt spid="45"/>
                        </p:tgtEl>
                      </p:cBhvr>
                    </p:animEffect>
                  </p:childTnLst>
                </p:cTn>
              </p:par>
            </p:tnLst>
          </p:tmpl>
        </p:tmplLst>
      </p:bldP>
    </p:bldLst>
  </p:timing>
  <p:extLst>
    <p:ext uri="{DCECCB84-F9BA-43D5-87BE-67443E8EF086}">
      <p15:sldGuideLst xmlns:p15="http://schemas.microsoft.com/office/powerpoint/2012/main">
        <p15:guide id="1" pos="257">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eeld met tekst en vinkjes">
    <p:bg>
      <p:bgPr>
        <a:solidFill>
          <a:schemeClr val="tx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6AC55FAC-0F47-941C-B932-0E7FB31B4FE2}"/>
              </a:ext>
            </a:extLst>
          </p:cNvPr>
          <p:cNvSpPr>
            <a:spLocks noGrp="1"/>
          </p:cNvSpPr>
          <p:nvPr>
            <p:ph type="pic" sz="quarter" idx="14"/>
          </p:nvPr>
        </p:nvSpPr>
        <p:spPr>
          <a:xfrm>
            <a:off x="0" y="0"/>
            <a:ext cx="5629084" cy="6858000"/>
          </a:xfrm>
          <a:custGeom>
            <a:avLst/>
            <a:gdLst>
              <a:gd name="connsiteX0" fmla="*/ 0 w 5629084"/>
              <a:gd name="connsiteY0" fmla="*/ 0 h 6858000"/>
              <a:gd name="connsiteX1" fmla="*/ 5629084 w 5629084"/>
              <a:gd name="connsiteY1" fmla="*/ 0 h 6858000"/>
              <a:gd name="connsiteX2" fmla="*/ 3808573 w 5629084"/>
              <a:gd name="connsiteY2" fmla="*/ 1382742 h 6858000"/>
              <a:gd name="connsiteX3" fmla="*/ 3961671 w 5629084"/>
              <a:gd name="connsiteY3" fmla="*/ 1802527 h 6858000"/>
              <a:gd name="connsiteX4" fmla="*/ 5380707 w 5629084"/>
              <a:gd name="connsiteY4" fmla="*/ 1802527 h 6858000"/>
              <a:gd name="connsiteX5" fmla="*/ 5617762 w 5629084"/>
              <a:gd name="connsiteY5" fmla="*/ 2039581 h 6858000"/>
              <a:gd name="connsiteX6" fmla="*/ 5617762 w 5629084"/>
              <a:gd name="connsiteY6" fmla="*/ 6858000 h 6858000"/>
              <a:gd name="connsiteX7" fmla="*/ 0 w 562908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9084" h="6858000">
                <a:moveTo>
                  <a:pt x="0" y="0"/>
                </a:moveTo>
                <a:lnTo>
                  <a:pt x="5629084" y="0"/>
                </a:lnTo>
                <a:lnTo>
                  <a:pt x="3808573" y="1382742"/>
                </a:lnTo>
                <a:cubicBezTo>
                  <a:pt x="3640660" y="1514439"/>
                  <a:pt x="3744371" y="1802527"/>
                  <a:pt x="3961671" y="1802527"/>
                </a:cubicBezTo>
                <a:lnTo>
                  <a:pt x="5380707" y="1802527"/>
                </a:lnTo>
                <a:cubicBezTo>
                  <a:pt x="5510758" y="1802527"/>
                  <a:pt x="5617762" y="1907884"/>
                  <a:pt x="5617762" y="2039581"/>
                </a:cubicBezTo>
                <a:lnTo>
                  <a:pt x="5617762" y="6858000"/>
                </a:lnTo>
                <a:lnTo>
                  <a:pt x="0" y="6858000"/>
                </a:lnTo>
                <a:close/>
              </a:path>
            </a:pathLst>
          </a:custGeom>
          <a:solidFill>
            <a:schemeClr val="bg1"/>
          </a:solidFill>
        </p:spPr>
        <p:txBody>
          <a:bodyPr wrap="square" anchor="ctr">
            <a:noAutofit/>
          </a:bodyPr>
          <a:lstStyle>
            <a:lvl1pPr marL="0" indent="0" algn="ctr">
              <a:buFont typeface="Arial" panose="020B0604020202020204" pitchFamily="34" charset="0"/>
              <a:buNone/>
              <a:defRPr sz="1600"/>
            </a:lvl1pPr>
          </a:lstStyle>
          <a:p>
            <a:endParaRPr lang="nl-BE"/>
          </a:p>
        </p:txBody>
      </p:sp>
      <p:sp>
        <p:nvSpPr>
          <p:cNvPr id="12" name="Titel 15">
            <a:extLst>
              <a:ext uri="{FF2B5EF4-FFF2-40B4-BE49-F238E27FC236}">
                <a16:creationId xmlns:a16="http://schemas.microsoft.com/office/drawing/2014/main" id="{523791BD-3730-4D40-1624-E8EE009E8610}"/>
              </a:ext>
            </a:extLst>
          </p:cNvPr>
          <p:cNvSpPr>
            <a:spLocks noGrp="1"/>
          </p:cNvSpPr>
          <p:nvPr>
            <p:ph type="title"/>
          </p:nvPr>
        </p:nvSpPr>
        <p:spPr>
          <a:xfrm>
            <a:off x="6096000" y="386117"/>
            <a:ext cx="5466143" cy="100954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3" name="Tijdelijke aanduiding voor tekst 10">
            <a:extLst>
              <a:ext uri="{FF2B5EF4-FFF2-40B4-BE49-F238E27FC236}">
                <a16:creationId xmlns:a16="http://schemas.microsoft.com/office/drawing/2014/main" id="{F0C05DD5-3EE1-6521-32DF-FB7A5CE36C6A}"/>
              </a:ext>
            </a:extLst>
          </p:cNvPr>
          <p:cNvSpPr>
            <a:spLocks noGrp="1"/>
          </p:cNvSpPr>
          <p:nvPr>
            <p:ph type="body" sz="quarter" idx="11"/>
          </p:nvPr>
        </p:nvSpPr>
        <p:spPr>
          <a:xfrm>
            <a:off x="6883569" y="1878035"/>
            <a:ext cx="4678573" cy="1109713"/>
          </a:xfrm>
        </p:spPr>
        <p:txBody>
          <a:bodyPr anchor="t">
            <a:noAutofit/>
          </a:bodyPr>
          <a:lstStyle>
            <a:lvl1pPr marL="0" indent="0">
              <a:buNone/>
              <a:defRPr sz="18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1" name="Tijdelijke aanduiding voor tekst 20">
            <a:extLst>
              <a:ext uri="{FF2B5EF4-FFF2-40B4-BE49-F238E27FC236}">
                <a16:creationId xmlns:a16="http://schemas.microsoft.com/office/drawing/2014/main" id="{B6B9668D-7C8B-3677-4B9B-E18CEA1800CE}"/>
              </a:ext>
            </a:extLst>
          </p:cNvPr>
          <p:cNvSpPr>
            <a:spLocks noGrp="1"/>
          </p:cNvSpPr>
          <p:nvPr>
            <p:ph type="body" sz="quarter" idx="16"/>
          </p:nvPr>
        </p:nvSpPr>
        <p:spPr>
          <a:xfrm>
            <a:off x="6226134" y="1938346"/>
            <a:ext cx="410990" cy="378312"/>
          </a:xfrm>
          <a:custGeom>
            <a:avLst/>
            <a:gdLst>
              <a:gd name="connsiteX0" fmla="*/ 2404301 w 2783175"/>
              <a:gd name="connsiteY0" fmla="*/ 517 h 2561886"/>
              <a:gd name="connsiteX1" fmla="*/ 2434709 w 2783175"/>
              <a:gd name="connsiteY1" fmla="*/ 7399 h 2561886"/>
              <a:gd name="connsiteX2" fmla="*/ 2766180 w 2783175"/>
              <a:gd name="connsiteY2" fmla="*/ 236189 h 2561886"/>
              <a:gd name="connsiteX3" fmla="*/ 2775514 w 2783175"/>
              <a:gd name="connsiteY3" fmla="*/ 290958 h 2561886"/>
              <a:gd name="connsiteX4" fmla="*/ 2159122 w 2783175"/>
              <a:gd name="connsiteY4" fmla="*/ 1115456 h 2561886"/>
              <a:gd name="connsiteX5" fmla="*/ 2197061 w 2783175"/>
              <a:gd name="connsiteY5" fmla="*/ 1141635 h 2561886"/>
              <a:gd name="connsiteX6" fmla="*/ 2206395 w 2783175"/>
              <a:gd name="connsiteY6" fmla="*/ 1196404 h 2561886"/>
              <a:gd name="connsiteX7" fmla="*/ 1206080 w 2783175"/>
              <a:gd name="connsiteY7" fmla="*/ 2534190 h 2561886"/>
              <a:gd name="connsiteX8" fmla="*/ 1149120 w 2783175"/>
              <a:gd name="connsiteY8" fmla="*/ 2543144 h 2561886"/>
              <a:gd name="connsiteX9" fmla="*/ 1092236 w 2783175"/>
              <a:gd name="connsiteY9" fmla="*/ 2503892 h 2561886"/>
              <a:gd name="connsiteX10" fmla="*/ 1011580 w 2783175"/>
              <a:gd name="connsiteY10" fmla="*/ 2555335 h 2561886"/>
              <a:gd name="connsiteX11" fmla="*/ 955001 w 2783175"/>
              <a:gd name="connsiteY11" fmla="*/ 2544286 h 2561886"/>
              <a:gd name="connsiteX12" fmla="*/ 6883 w 2783175"/>
              <a:gd name="connsiteY12" fmla="*/ 1171924 h 2561886"/>
              <a:gd name="connsiteX13" fmla="*/ 18313 w 2783175"/>
              <a:gd name="connsiteY13" fmla="*/ 1117537 h 2561886"/>
              <a:gd name="connsiteX14" fmla="*/ 358355 w 2783175"/>
              <a:gd name="connsiteY14" fmla="*/ 900652 h 2561886"/>
              <a:gd name="connsiteX15" fmla="*/ 389074 w 2783175"/>
              <a:gd name="connsiteY15" fmla="*/ 894878 h 2561886"/>
              <a:gd name="connsiteX16" fmla="*/ 414934 w 2783175"/>
              <a:gd name="connsiteY16" fmla="*/ 911606 h 2561886"/>
              <a:gd name="connsiteX17" fmla="*/ 1087849 w 2783175"/>
              <a:gd name="connsiteY17" fmla="*/ 1885690 h 2561886"/>
              <a:gd name="connsiteX18" fmla="*/ 1424774 w 2783175"/>
              <a:gd name="connsiteY18" fmla="*/ 1435066 h 2561886"/>
              <a:gd name="connsiteX19" fmla="*/ 1386864 w 2783175"/>
              <a:gd name="connsiteY19" fmla="*/ 1408907 h 2561886"/>
              <a:gd name="connsiteX20" fmla="*/ 1377530 w 2783175"/>
              <a:gd name="connsiteY20" fmla="*/ 1354138 h 2561886"/>
              <a:gd name="connsiteX21" fmla="*/ 2377750 w 2783175"/>
              <a:gd name="connsiteY21" fmla="*/ 16352 h 2561886"/>
              <a:gd name="connsiteX22" fmla="*/ 2404301 w 2783175"/>
              <a:gd name="connsiteY22" fmla="*/ 517 h 25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83175" h="2561886">
                <a:moveTo>
                  <a:pt x="2404301" y="517"/>
                </a:moveTo>
                <a:cubicBezTo>
                  <a:pt x="2414611" y="-1103"/>
                  <a:pt x="2425565" y="1064"/>
                  <a:pt x="2434709" y="7399"/>
                </a:cubicBezTo>
                <a:lnTo>
                  <a:pt x="2766180" y="236189"/>
                </a:lnTo>
                <a:cubicBezTo>
                  <a:pt x="2784467" y="248857"/>
                  <a:pt x="2788658" y="273337"/>
                  <a:pt x="2775514" y="290958"/>
                </a:cubicBezTo>
                <a:lnTo>
                  <a:pt x="2159122" y="1115456"/>
                </a:lnTo>
                <a:lnTo>
                  <a:pt x="2197061" y="1141635"/>
                </a:lnTo>
                <a:cubicBezTo>
                  <a:pt x="2215349" y="1154303"/>
                  <a:pt x="2219540" y="1178782"/>
                  <a:pt x="2206395" y="1196404"/>
                </a:cubicBezTo>
                <a:lnTo>
                  <a:pt x="1206080" y="2534190"/>
                </a:lnTo>
                <a:cubicBezTo>
                  <a:pt x="1192935" y="2551811"/>
                  <a:pt x="1167408" y="2555812"/>
                  <a:pt x="1149120" y="2543144"/>
                </a:cubicBezTo>
                <a:lnTo>
                  <a:pt x="1092236" y="2503892"/>
                </a:lnTo>
                <a:lnTo>
                  <a:pt x="1011580" y="2555335"/>
                </a:lnTo>
                <a:cubicBezTo>
                  <a:pt x="992720" y="2567337"/>
                  <a:pt x="967479" y="2562384"/>
                  <a:pt x="955001" y="2544286"/>
                </a:cubicBezTo>
                <a:lnTo>
                  <a:pt x="6883" y="1171924"/>
                </a:lnTo>
                <a:cubicBezTo>
                  <a:pt x="-5690" y="1153827"/>
                  <a:pt x="-547" y="1129538"/>
                  <a:pt x="18313" y="1117537"/>
                </a:cubicBezTo>
                <a:lnTo>
                  <a:pt x="358355" y="900652"/>
                </a:lnTo>
                <a:cubicBezTo>
                  <a:pt x="367785" y="894652"/>
                  <a:pt x="378834" y="892889"/>
                  <a:pt x="389074" y="894878"/>
                </a:cubicBezTo>
                <a:cubicBezTo>
                  <a:pt x="399313" y="896866"/>
                  <a:pt x="408743" y="902605"/>
                  <a:pt x="414934" y="911606"/>
                </a:cubicBezTo>
                <a:lnTo>
                  <a:pt x="1087849" y="1885690"/>
                </a:lnTo>
                <a:lnTo>
                  <a:pt x="1424774" y="1435066"/>
                </a:lnTo>
                <a:lnTo>
                  <a:pt x="1386864" y="1408907"/>
                </a:lnTo>
                <a:cubicBezTo>
                  <a:pt x="1368576" y="1396239"/>
                  <a:pt x="1364385" y="1371760"/>
                  <a:pt x="1377530" y="1354138"/>
                </a:cubicBezTo>
                <a:lnTo>
                  <a:pt x="2377750" y="16352"/>
                </a:lnTo>
                <a:cubicBezTo>
                  <a:pt x="2384322" y="7541"/>
                  <a:pt x="2393990" y="2136"/>
                  <a:pt x="2404301" y="517"/>
                </a:cubicBezTo>
                <a:close/>
              </a:path>
            </a:pathLst>
          </a:custGeom>
          <a:solidFill>
            <a:schemeClr val="bg1"/>
          </a:solidFill>
        </p:spPr>
        <p:txBody>
          <a:bodyPr wrap="square">
            <a:noAutofit/>
          </a:bodyPr>
          <a:lstStyle>
            <a:lvl1pPr marL="0" indent="0">
              <a:buFont typeface="Arial" panose="020B0604020202020204" pitchFamily="34" charset="0"/>
              <a:buNone/>
              <a:defRPr sz="100">
                <a:noFill/>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nl-NL" dirty="0"/>
              <a:t>Klikken om de tekststijl van het model te bewerken</a:t>
            </a:r>
          </a:p>
        </p:txBody>
      </p:sp>
      <p:sp>
        <p:nvSpPr>
          <p:cNvPr id="22" name="Tijdelijke aanduiding voor tekst 10">
            <a:extLst>
              <a:ext uri="{FF2B5EF4-FFF2-40B4-BE49-F238E27FC236}">
                <a16:creationId xmlns:a16="http://schemas.microsoft.com/office/drawing/2014/main" id="{612C57E8-8C17-3154-36DF-05D8A429B6EC}"/>
              </a:ext>
            </a:extLst>
          </p:cNvPr>
          <p:cNvSpPr>
            <a:spLocks noGrp="1"/>
          </p:cNvSpPr>
          <p:nvPr>
            <p:ph type="body" sz="quarter" idx="17"/>
          </p:nvPr>
        </p:nvSpPr>
        <p:spPr>
          <a:xfrm>
            <a:off x="6883569" y="3226045"/>
            <a:ext cx="4678573" cy="1109713"/>
          </a:xfrm>
        </p:spPr>
        <p:txBody>
          <a:bodyPr anchor="t">
            <a:noAutofit/>
          </a:bodyPr>
          <a:lstStyle>
            <a:lvl1pPr marL="0" indent="0">
              <a:buNone/>
              <a:defRPr sz="18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3" name="Tijdelijke aanduiding voor tekst 22">
            <a:extLst>
              <a:ext uri="{FF2B5EF4-FFF2-40B4-BE49-F238E27FC236}">
                <a16:creationId xmlns:a16="http://schemas.microsoft.com/office/drawing/2014/main" id="{40D6D7D2-48BF-553E-EC86-55A7FADA5ED2}"/>
              </a:ext>
            </a:extLst>
          </p:cNvPr>
          <p:cNvSpPr>
            <a:spLocks noGrp="1"/>
          </p:cNvSpPr>
          <p:nvPr>
            <p:ph type="body" sz="quarter" idx="18"/>
          </p:nvPr>
        </p:nvSpPr>
        <p:spPr>
          <a:xfrm>
            <a:off x="6226134" y="3286356"/>
            <a:ext cx="410990" cy="378312"/>
          </a:xfrm>
          <a:custGeom>
            <a:avLst/>
            <a:gdLst>
              <a:gd name="connsiteX0" fmla="*/ 2404301 w 2783175"/>
              <a:gd name="connsiteY0" fmla="*/ 517 h 2561886"/>
              <a:gd name="connsiteX1" fmla="*/ 2434709 w 2783175"/>
              <a:gd name="connsiteY1" fmla="*/ 7399 h 2561886"/>
              <a:gd name="connsiteX2" fmla="*/ 2766180 w 2783175"/>
              <a:gd name="connsiteY2" fmla="*/ 236189 h 2561886"/>
              <a:gd name="connsiteX3" fmla="*/ 2775514 w 2783175"/>
              <a:gd name="connsiteY3" fmla="*/ 290958 h 2561886"/>
              <a:gd name="connsiteX4" fmla="*/ 2159122 w 2783175"/>
              <a:gd name="connsiteY4" fmla="*/ 1115456 h 2561886"/>
              <a:gd name="connsiteX5" fmla="*/ 2197061 w 2783175"/>
              <a:gd name="connsiteY5" fmla="*/ 1141635 h 2561886"/>
              <a:gd name="connsiteX6" fmla="*/ 2206395 w 2783175"/>
              <a:gd name="connsiteY6" fmla="*/ 1196404 h 2561886"/>
              <a:gd name="connsiteX7" fmla="*/ 1206080 w 2783175"/>
              <a:gd name="connsiteY7" fmla="*/ 2534190 h 2561886"/>
              <a:gd name="connsiteX8" fmla="*/ 1149120 w 2783175"/>
              <a:gd name="connsiteY8" fmla="*/ 2543144 h 2561886"/>
              <a:gd name="connsiteX9" fmla="*/ 1092236 w 2783175"/>
              <a:gd name="connsiteY9" fmla="*/ 2503892 h 2561886"/>
              <a:gd name="connsiteX10" fmla="*/ 1011580 w 2783175"/>
              <a:gd name="connsiteY10" fmla="*/ 2555335 h 2561886"/>
              <a:gd name="connsiteX11" fmla="*/ 955001 w 2783175"/>
              <a:gd name="connsiteY11" fmla="*/ 2544286 h 2561886"/>
              <a:gd name="connsiteX12" fmla="*/ 6883 w 2783175"/>
              <a:gd name="connsiteY12" fmla="*/ 1171924 h 2561886"/>
              <a:gd name="connsiteX13" fmla="*/ 18313 w 2783175"/>
              <a:gd name="connsiteY13" fmla="*/ 1117537 h 2561886"/>
              <a:gd name="connsiteX14" fmla="*/ 358355 w 2783175"/>
              <a:gd name="connsiteY14" fmla="*/ 900652 h 2561886"/>
              <a:gd name="connsiteX15" fmla="*/ 389074 w 2783175"/>
              <a:gd name="connsiteY15" fmla="*/ 894878 h 2561886"/>
              <a:gd name="connsiteX16" fmla="*/ 414934 w 2783175"/>
              <a:gd name="connsiteY16" fmla="*/ 911606 h 2561886"/>
              <a:gd name="connsiteX17" fmla="*/ 1087849 w 2783175"/>
              <a:gd name="connsiteY17" fmla="*/ 1885690 h 2561886"/>
              <a:gd name="connsiteX18" fmla="*/ 1424774 w 2783175"/>
              <a:gd name="connsiteY18" fmla="*/ 1435066 h 2561886"/>
              <a:gd name="connsiteX19" fmla="*/ 1386864 w 2783175"/>
              <a:gd name="connsiteY19" fmla="*/ 1408907 h 2561886"/>
              <a:gd name="connsiteX20" fmla="*/ 1377530 w 2783175"/>
              <a:gd name="connsiteY20" fmla="*/ 1354138 h 2561886"/>
              <a:gd name="connsiteX21" fmla="*/ 2377750 w 2783175"/>
              <a:gd name="connsiteY21" fmla="*/ 16352 h 2561886"/>
              <a:gd name="connsiteX22" fmla="*/ 2404301 w 2783175"/>
              <a:gd name="connsiteY22" fmla="*/ 517 h 25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83175" h="2561886">
                <a:moveTo>
                  <a:pt x="2404301" y="517"/>
                </a:moveTo>
                <a:cubicBezTo>
                  <a:pt x="2414611" y="-1103"/>
                  <a:pt x="2425565" y="1064"/>
                  <a:pt x="2434709" y="7399"/>
                </a:cubicBezTo>
                <a:lnTo>
                  <a:pt x="2766180" y="236189"/>
                </a:lnTo>
                <a:cubicBezTo>
                  <a:pt x="2784467" y="248857"/>
                  <a:pt x="2788658" y="273337"/>
                  <a:pt x="2775514" y="290958"/>
                </a:cubicBezTo>
                <a:lnTo>
                  <a:pt x="2159122" y="1115456"/>
                </a:lnTo>
                <a:lnTo>
                  <a:pt x="2197061" y="1141635"/>
                </a:lnTo>
                <a:cubicBezTo>
                  <a:pt x="2215349" y="1154303"/>
                  <a:pt x="2219540" y="1178782"/>
                  <a:pt x="2206395" y="1196404"/>
                </a:cubicBezTo>
                <a:lnTo>
                  <a:pt x="1206080" y="2534190"/>
                </a:lnTo>
                <a:cubicBezTo>
                  <a:pt x="1192935" y="2551811"/>
                  <a:pt x="1167408" y="2555812"/>
                  <a:pt x="1149120" y="2543144"/>
                </a:cubicBezTo>
                <a:lnTo>
                  <a:pt x="1092236" y="2503892"/>
                </a:lnTo>
                <a:lnTo>
                  <a:pt x="1011580" y="2555335"/>
                </a:lnTo>
                <a:cubicBezTo>
                  <a:pt x="992720" y="2567337"/>
                  <a:pt x="967479" y="2562384"/>
                  <a:pt x="955001" y="2544286"/>
                </a:cubicBezTo>
                <a:lnTo>
                  <a:pt x="6883" y="1171924"/>
                </a:lnTo>
                <a:cubicBezTo>
                  <a:pt x="-5690" y="1153827"/>
                  <a:pt x="-547" y="1129538"/>
                  <a:pt x="18313" y="1117537"/>
                </a:cubicBezTo>
                <a:lnTo>
                  <a:pt x="358355" y="900652"/>
                </a:lnTo>
                <a:cubicBezTo>
                  <a:pt x="367785" y="894652"/>
                  <a:pt x="378834" y="892889"/>
                  <a:pt x="389074" y="894878"/>
                </a:cubicBezTo>
                <a:cubicBezTo>
                  <a:pt x="399313" y="896866"/>
                  <a:pt x="408743" y="902605"/>
                  <a:pt x="414934" y="911606"/>
                </a:cubicBezTo>
                <a:lnTo>
                  <a:pt x="1087849" y="1885690"/>
                </a:lnTo>
                <a:lnTo>
                  <a:pt x="1424774" y="1435066"/>
                </a:lnTo>
                <a:lnTo>
                  <a:pt x="1386864" y="1408907"/>
                </a:lnTo>
                <a:cubicBezTo>
                  <a:pt x="1368576" y="1396239"/>
                  <a:pt x="1364385" y="1371760"/>
                  <a:pt x="1377530" y="1354138"/>
                </a:cubicBezTo>
                <a:lnTo>
                  <a:pt x="2377750" y="16352"/>
                </a:lnTo>
                <a:cubicBezTo>
                  <a:pt x="2384322" y="7541"/>
                  <a:pt x="2393990" y="2136"/>
                  <a:pt x="2404301" y="517"/>
                </a:cubicBezTo>
                <a:close/>
              </a:path>
            </a:pathLst>
          </a:custGeom>
          <a:solidFill>
            <a:schemeClr val="bg1"/>
          </a:solidFill>
        </p:spPr>
        <p:txBody>
          <a:bodyPr wrap="square">
            <a:noAutofit/>
          </a:bodyPr>
          <a:lstStyle>
            <a:lvl1pPr marL="0" indent="0">
              <a:buFont typeface="Arial" panose="020B0604020202020204" pitchFamily="34" charset="0"/>
              <a:buNone/>
              <a:defRPr sz="100">
                <a:noFill/>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nl-NL" dirty="0"/>
              <a:t>Klikken om de tekststijl van het model te bewerken</a:t>
            </a:r>
          </a:p>
        </p:txBody>
      </p:sp>
      <p:sp>
        <p:nvSpPr>
          <p:cNvPr id="24" name="Tijdelijke aanduiding voor tekst 10">
            <a:extLst>
              <a:ext uri="{FF2B5EF4-FFF2-40B4-BE49-F238E27FC236}">
                <a16:creationId xmlns:a16="http://schemas.microsoft.com/office/drawing/2014/main" id="{14E38688-1F92-F738-D535-824EE4E5A7D4}"/>
              </a:ext>
            </a:extLst>
          </p:cNvPr>
          <p:cNvSpPr>
            <a:spLocks noGrp="1"/>
          </p:cNvSpPr>
          <p:nvPr>
            <p:ph type="body" sz="quarter" idx="19"/>
          </p:nvPr>
        </p:nvSpPr>
        <p:spPr>
          <a:xfrm>
            <a:off x="6883569" y="4574764"/>
            <a:ext cx="4678573" cy="1109713"/>
          </a:xfrm>
        </p:spPr>
        <p:txBody>
          <a:bodyPr anchor="t">
            <a:noAutofit/>
          </a:bodyPr>
          <a:lstStyle>
            <a:lvl1pPr marL="0" indent="0">
              <a:buNone/>
              <a:defRPr sz="18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25" name="Tijdelijke aanduiding voor tekst 24">
            <a:extLst>
              <a:ext uri="{FF2B5EF4-FFF2-40B4-BE49-F238E27FC236}">
                <a16:creationId xmlns:a16="http://schemas.microsoft.com/office/drawing/2014/main" id="{2CA18A47-18E3-4206-3B33-4A8ECB7AEE3E}"/>
              </a:ext>
            </a:extLst>
          </p:cNvPr>
          <p:cNvSpPr>
            <a:spLocks noGrp="1"/>
          </p:cNvSpPr>
          <p:nvPr>
            <p:ph type="body" sz="quarter" idx="20"/>
          </p:nvPr>
        </p:nvSpPr>
        <p:spPr>
          <a:xfrm>
            <a:off x="6226134" y="4635075"/>
            <a:ext cx="410990" cy="378312"/>
          </a:xfrm>
          <a:custGeom>
            <a:avLst/>
            <a:gdLst>
              <a:gd name="connsiteX0" fmla="*/ 2404301 w 2783175"/>
              <a:gd name="connsiteY0" fmla="*/ 517 h 2561886"/>
              <a:gd name="connsiteX1" fmla="*/ 2434709 w 2783175"/>
              <a:gd name="connsiteY1" fmla="*/ 7399 h 2561886"/>
              <a:gd name="connsiteX2" fmla="*/ 2766180 w 2783175"/>
              <a:gd name="connsiteY2" fmla="*/ 236189 h 2561886"/>
              <a:gd name="connsiteX3" fmla="*/ 2775514 w 2783175"/>
              <a:gd name="connsiteY3" fmla="*/ 290958 h 2561886"/>
              <a:gd name="connsiteX4" fmla="*/ 2159122 w 2783175"/>
              <a:gd name="connsiteY4" fmla="*/ 1115456 h 2561886"/>
              <a:gd name="connsiteX5" fmla="*/ 2197061 w 2783175"/>
              <a:gd name="connsiteY5" fmla="*/ 1141635 h 2561886"/>
              <a:gd name="connsiteX6" fmla="*/ 2206395 w 2783175"/>
              <a:gd name="connsiteY6" fmla="*/ 1196404 h 2561886"/>
              <a:gd name="connsiteX7" fmla="*/ 1206080 w 2783175"/>
              <a:gd name="connsiteY7" fmla="*/ 2534190 h 2561886"/>
              <a:gd name="connsiteX8" fmla="*/ 1149120 w 2783175"/>
              <a:gd name="connsiteY8" fmla="*/ 2543144 h 2561886"/>
              <a:gd name="connsiteX9" fmla="*/ 1092236 w 2783175"/>
              <a:gd name="connsiteY9" fmla="*/ 2503892 h 2561886"/>
              <a:gd name="connsiteX10" fmla="*/ 1011580 w 2783175"/>
              <a:gd name="connsiteY10" fmla="*/ 2555335 h 2561886"/>
              <a:gd name="connsiteX11" fmla="*/ 955001 w 2783175"/>
              <a:gd name="connsiteY11" fmla="*/ 2544286 h 2561886"/>
              <a:gd name="connsiteX12" fmla="*/ 6883 w 2783175"/>
              <a:gd name="connsiteY12" fmla="*/ 1171924 h 2561886"/>
              <a:gd name="connsiteX13" fmla="*/ 18313 w 2783175"/>
              <a:gd name="connsiteY13" fmla="*/ 1117537 h 2561886"/>
              <a:gd name="connsiteX14" fmla="*/ 358355 w 2783175"/>
              <a:gd name="connsiteY14" fmla="*/ 900652 h 2561886"/>
              <a:gd name="connsiteX15" fmla="*/ 389074 w 2783175"/>
              <a:gd name="connsiteY15" fmla="*/ 894878 h 2561886"/>
              <a:gd name="connsiteX16" fmla="*/ 414934 w 2783175"/>
              <a:gd name="connsiteY16" fmla="*/ 911606 h 2561886"/>
              <a:gd name="connsiteX17" fmla="*/ 1087849 w 2783175"/>
              <a:gd name="connsiteY17" fmla="*/ 1885690 h 2561886"/>
              <a:gd name="connsiteX18" fmla="*/ 1424774 w 2783175"/>
              <a:gd name="connsiteY18" fmla="*/ 1435066 h 2561886"/>
              <a:gd name="connsiteX19" fmla="*/ 1386864 w 2783175"/>
              <a:gd name="connsiteY19" fmla="*/ 1408907 h 2561886"/>
              <a:gd name="connsiteX20" fmla="*/ 1377530 w 2783175"/>
              <a:gd name="connsiteY20" fmla="*/ 1354138 h 2561886"/>
              <a:gd name="connsiteX21" fmla="*/ 2377750 w 2783175"/>
              <a:gd name="connsiteY21" fmla="*/ 16352 h 2561886"/>
              <a:gd name="connsiteX22" fmla="*/ 2404301 w 2783175"/>
              <a:gd name="connsiteY22" fmla="*/ 517 h 25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83175" h="2561886">
                <a:moveTo>
                  <a:pt x="2404301" y="517"/>
                </a:moveTo>
                <a:cubicBezTo>
                  <a:pt x="2414611" y="-1103"/>
                  <a:pt x="2425565" y="1064"/>
                  <a:pt x="2434709" y="7399"/>
                </a:cubicBezTo>
                <a:lnTo>
                  <a:pt x="2766180" y="236189"/>
                </a:lnTo>
                <a:cubicBezTo>
                  <a:pt x="2784467" y="248857"/>
                  <a:pt x="2788658" y="273337"/>
                  <a:pt x="2775514" y="290958"/>
                </a:cubicBezTo>
                <a:lnTo>
                  <a:pt x="2159122" y="1115456"/>
                </a:lnTo>
                <a:lnTo>
                  <a:pt x="2197061" y="1141635"/>
                </a:lnTo>
                <a:cubicBezTo>
                  <a:pt x="2215349" y="1154303"/>
                  <a:pt x="2219540" y="1178782"/>
                  <a:pt x="2206395" y="1196404"/>
                </a:cubicBezTo>
                <a:lnTo>
                  <a:pt x="1206080" y="2534190"/>
                </a:lnTo>
                <a:cubicBezTo>
                  <a:pt x="1192935" y="2551811"/>
                  <a:pt x="1167408" y="2555812"/>
                  <a:pt x="1149120" y="2543144"/>
                </a:cubicBezTo>
                <a:lnTo>
                  <a:pt x="1092236" y="2503892"/>
                </a:lnTo>
                <a:lnTo>
                  <a:pt x="1011580" y="2555335"/>
                </a:lnTo>
                <a:cubicBezTo>
                  <a:pt x="992720" y="2567337"/>
                  <a:pt x="967479" y="2562384"/>
                  <a:pt x="955001" y="2544286"/>
                </a:cubicBezTo>
                <a:lnTo>
                  <a:pt x="6883" y="1171924"/>
                </a:lnTo>
                <a:cubicBezTo>
                  <a:pt x="-5690" y="1153827"/>
                  <a:pt x="-547" y="1129538"/>
                  <a:pt x="18313" y="1117537"/>
                </a:cubicBezTo>
                <a:lnTo>
                  <a:pt x="358355" y="900652"/>
                </a:lnTo>
                <a:cubicBezTo>
                  <a:pt x="367785" y="894652"/>
                  <a:pt x="378834" y="892889"/>
                  <a:pt x="389074" y="894878"/>
                </a:cubicBezTo>
                <a:cubicBezTo>
                  <a:pt x="399313" y="896866"/>
                  <a:pt x="408743" y="902605"/>
                  <a:pt x="414934" y="911606"/>
                </a:cubicBezTo>
                <a:lnTo>
                  <a:pt x="1087849" y="1885690"/>
                </a:lnTo>
                <a:lnTo>
                  <a:pt x="1424774" y="1435066"/>
                </a:lnTo>
                <a:lnTo>
                  <a:pt x="1386864" y="1408907"/>
                </a:lnTo>
                <a:cubicBezTo>
                  <a:pt x="1368576" y="1396239"/>
                  <a:pt x="1364385" y="1371760"/>
                  <a:pt x="1377530" y="1354138"/>
                </a:cubicBezTo>
                <a:lnTo>
                  <a:pt x="2377750" y="16352"/>
                </a:lnTo>
                <a:cubicBezTo>
                  <a:pt x="2384322" y="7541"/>
                  <a:pt x="2393990" y="2136"/>
                  <a:pt x="2404301" y="517"/>
                </a:cubicBezTo>
                <a:close/>
              </a:path>
            </a:pathLst>
          </a:custGeom>
          <a:solidFill>
            <a:schemeClr val="bg1"/>
          </a:solidFill>
        </p:spPr>
        <p:txBody>
          <a:bodyPr wrap="square">
            <a:noAutofit/>
          </a:bodyPr>
          <a:lstStyle>
            <a:lvl1pPr marL="0" indent="0">
              <a:buFont typeface="Arial" panose="020B0604020202020204" pitchFamily="34" charset="0"/>
              <a:buNone/>
              <a:defRPr sz="100">
                <a:noFill/>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nl-NL" dirty="0"/>
              <a:t>Klikken om de tekststijl van het model te bewerken</a:t>
            </a:r>
          </a:p>
        </p:txBody>
      </p:sp>
    </p:spTree>
    <p:extLst>
      <p:ext uri="{BB962C8B-B14F-4D97-AF65-F5344CB8AC3E}">
        <p14:creationId xmlns:p14="http://schemas.microsoft.com/office/powerpoint/2010/main" val="92460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decel="10000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10" presetClass="entr" presetSubtype="0" fill="hold" grpId="0" nodeType="withEffect">
                                  <p:stCondLst>
                                    <p:cond delay="25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fade">
                                      <p:cBhvr>
                                        <p:cTn id="20" dur="500"/>
                                        <p:tgtEl>
                                          <p:spTgt spid="2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5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1" grpId="0" animBg="1">
        <p:tmplLst>
          <p:tmpl>
            <p:tnLst>
              <p:par>
                <p:cTn presetID="2" presetClass="entr" presetSubtype="4" decel="10000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10" presetClass="entr" presetSubtype="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animBg="1">
        <p:tmplLst>
          <p:tmpl>
            <p:tnLst>
              <p:par>
                <p:cTn presetID="2" presetClass="entr" presetSubtype="4" decel="10000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4" grpId="0" build="p">
        <p:tmplLst>
          <p:tmpl lvl="1">
            <p:tnLst>
              <p:par>
                <p:cTn presetID="10" presetClass="entr" presetSubtype="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animBg="1">
        <p:tmplLst>
          <p:tmpl>
            <p:tnLst>
              <p:par>
                <p:cTn presetID="2" presetClass="entr" presetSubtype="4" decel="10000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 zwart">
    <p:bg>
      <p:bgPr>
        <a:solidFill>
          <a:schemeClr val="tx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C60E482-09D0-5B84-42A2-19B6A3981AED}"/>
              </a:ext>
            </a:extLst>
          </p:cNvPr>
          <p:cNvSpPr>
            <a:spLocks noGrp="1"/>
          </p:cNvSpPr>
          <p:nvPr>
            <p:ph type="pic" sz="quarter" idx="15"/>
          </p:nvPr>
        </p:nvSpPr>
        <p:spPr>
          <a:xfrm>
            <a:off x="3400700" y="0"/>
            <a:ext cx="8791301" cy="6858000"/>
          </a:xfrm>
          <a:custGeom>
            <a:avLst/>
            <a:gdLst>
              <a:gd name="connsiteX0" fmla="*/ 1314554 w 8791301"/>
              <a:gd name="connsiteY0" fmla="*/ 0 h 6858000"/>
              <a:gd name="connsiteX1" fmla="*/ 8791301 w 8791301"/>
              <a:gd name="connsiteY1" fmla="*/ 0 h 6858000"/>
              <a:gd name="connsiteX2" fmla="*/ 8791301 w 8791301"/>
              <a:gd name="connsiteY2" fmla="*/ 6858000 h 6858000"/>
              <a:gd name="connsiteX3" fmla="*/ 4193860 w 8791301"/>
              <a:gd name="connsiteY3" fmla="*/ 6858000 h 6858000"/>
              <a:gd name="connsiteX4" fmla="*/ 4193860 w 8791301"/>
              <a:gd name="connsiteY4" fmla="*/ 2313854 h 6858000"/>
              <a:gd name="connsiteX5" fmla="*/ 3668530 w 8791301"/>
              <a:gd name="connsiteY5" fmla="*/ 1788527 h 6858000"/>
              <a:gd name="connsiteX6" fmla="*/ 523854 w 8791301"/>
              <a:gd name="connsiteY6" fmla="*/ 1788527 h 6858000"/>
              <a:gd name="connsiteX7" fmla="*/ 184579 w 8791301"/>
              <a:gd name="connsiteY7" fmla="*/ 8582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1301" h="6858000">
                <a:moveTo>
                  <a:pt x="1314554" y="0"/>
                </a:moveTo>
                <a:lnTo>
                  <a:pt x="8791301" y="0"/>
                </a:lnTo>
                <a:lnTo>
                  <a:pt x="8791301" y="6858000"/>
                </a:lnTo>
                <a:lnTo>
                  <a:pt x="4193860" y="6858000"/>
                </a:lnTo>
                <a:lnTo>
                  <a:pt x="4193860" y="2313854"/>
                </a:lnTo>
                <a:cubicBezTo>
                  <a:pt x="4193860" y="2022005"/>
                  <a:pt x="3956732" y="1788527"/>
                  <a:pt x="3668530" y="1788527"/>
                </a:cubicBezTo>
                <a:lnTo>
                  <a:pt x="523854" y="1788527"/>
                </a:lnTo>
                <a:cubicBezTo>
                  <a:pt x="42303" y="1788527"/>
                  <a:pt x="-187527" y="1150105"/>
                  <a:pt x="184579" y="858256"/>
                </a:cubicBezTo>
                <a:close/>
              </a:path>
            </a:pathLst>
          </a:custGeom>
          <a:solidFill>
            <a:schemeClr val="tx1"/>
          </a:solidFill>
        </p:spPr>
        <p:txBody>
          <a:bodyPr wrap="square" anchor="ctr">
            <a:noAutofit/>
          </a:bodyPr>
          <a:lstStyle>
            <a:lvl1pPr algn="r">
              <a:defRPr sz="1600">
                <a:solidFill>
                  <a:schemeClr val="bg1"/>
                </a:solidFill>
              </a:defRPr>
            </a:lvl1pPr>
          </a:lstStyle>
          <a:p>
            <a:endParaRPr lang="nl-BE"/>
          </a:p>
        </p:txBody>
      </p:sp>
      <p:sp>
        <p:nvSpPr>
          <p:cNvPr id="15" name="Tijdelijke aanduiding voor tekst 7">
            <a:extLst>
              <a:ext uri="{FF2B5EF4-FFF2-40B4-BE49-F238E27FC236}">
                <a16:creationId xmlns:a16="http://schemas.microsoft.com/office/drawing/2014/main" id="{50195E30-77C5-A462-7E51-51CE3CCC2056}"/>
              </a:ext>
            </a:extLst>
          </p:cNvPr>
          <p:cNvSpPr>
            <a:spLocks noGrp="1"/>
          </p:cNvSpPr>
          <p:nvPr>
            <p:ph type="body" sz="quarter" idx="16" hasCustomPrompt="1"/>
          </p:nvPr>
        </p:nvSpPr>
        <p:spPr>
          <a:xfrm>
            <a:off x="1278773" y="2445487"/>
            <a:ext cx="4728622" cy="2381694"/>
          </a:xfrm>
        </p:spPr>
        <p:txBody>
          <a:bodyPr/>
          <a:lstStyle>
            <a:lvl1pPr marL="0" indent="0" algn="l">
              <a:buFont typeface="Arial" panose="020B0604020202020204" pitchFamily="34" charset="0"/>
              <a:buNone/>
              <a:defRPr sz="24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“Quote.”</a:t>
            </a:r>
          </a:p>
        </p:txBody>
      </p:sp>
      <p:sp>
        <p:nvSpPr>
          <p:cNvPr id="16" name="Tijdelijke aanduiding voor tekst 7">
            <a:extLst>
              <a:ext uri="{FF2B5EF4-FFF2-40B4-BE49-F238E27FC236}">
                <a16:creationId xmlns:a16="http://schemas.microsoft.com/office/drawing/2014/main" id="{817D5DC2-1866-05C1-E094-544FB5E1E066}"/>
              </a:ext>
            </a:extLst>
          </p:cNvPr>
          <p:cNvSpPr>
            <a:spLocks noGrp="1"/>
          </p:cNvSpPr>
          <p:nvPr>
            <p:ph type="body" sz="quarter" idx="17" hasCustomPrompt="1"/>
          </p:nvPr>
        </p:nvSpPr>
        <p:spPr>
          <a:xfrm>
            <a:off x="1278773" y="5019188"/>
            <a:ext cx="4728622" cy="248356"/>
          </a:xfrm>
        </p:spPr>
        <p:txBody>
          <a:bodyPr/>
          <a:lstStyle>
            <a:lvl1pPr marL="0" indent="0" algn="l">
              <a:buFont typeface="Arial" panose="020B0604020202020204" pitchFamily="34" charset="0"/>
              <a:buNone/>
              <a:defRPr sz="1600" b="1">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Person</a:t>
            </a:r>
          </a:p>
        </p:txBody>
      </p:sp>
      <p:sp>
        <p:nvSpPr>
          <p:cNvPr id="17" name="Tijdelijke aanduiding voor tekst 7">
            <a:extLst>
              <a:ext uri="{FF2B5EF4-FFF2-40B4-BE49-F238E27FC236}">
                <a16:creationId xmlns:a16="http://schemas.microsoft.com/office/drawing/2014/main" id="{8F1016D2-94FC-23DF-211E-6CFF63F04EB1}"/>
              </a:ext>
            </a:extLst>
          </p:cNvPr>
          <p:cNvSpPr>
            <a:spLocks noGrp="1"/>
          </p:cNvSpPr>
          <p:nvPr>
            <p:ph type="body" sz="quarter" idx="18" hasCustomPrompt="1"/>
          </p:nvPr>
        </p:nvSpPr>
        <p:spPr>
          <a:xfrm>
            <a:off x="1278773" y="5272649"/>
            <a:ext cx="4728622" cy="248356"/>
          </a:xfrm>
        </p:spPr>
        <p:txBody>
          <a:bodyPr/>
          <a:lstStyle>
            <a:lvl1pPr marL="0" indent="0" algn="l">
              <a:buFont typeface="Arial" panose="020B0604020202020204" pitchFamily="34" charset="0"/>
              <a:buNone/>
              <a:defRPr sz="1600" b="0">
                <a:solidFill>
                  <a:schemeClr val="accent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Info</a:t>
            </a:r>
          </a:p>
        </p:txBody>
      </p:sp>
    </p:spTree>
    <p:extLst>
      <p:ext uri="{BB962C8B-B14F-4D97-AF65-F5344CB8AC3E}">
        <p14:creationId xmlns:p14="http://schemas.microsoft.com/office/powerpoint/2010/main" val="10370742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 oranje">
    <p:bg>
      <p:bgPr>
        <a:solidFill>
          <a:schemeClr val="accent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C60E482-09D0-5B84-42A2-19B6A3981AED}"/>
              </a:ext>
            </a:extLst>
          </p:cNvPr>
          <p:cNvSpPr>
            <a:spLocks noGrp="1"/>
          </p:cNvSpPr>
          <p:nvPr>
            <p:ph type="pic" sz="quarter" idx="15"/>
          </p:nvPr>
        </p:nvSpPr>
        <p:spPr>
          <a:xfrm>
            <a:off x="3400700" y="0"/>
            <a:ext cx="8791301" cy="6858000"/>
          </a:xfrm>
          <a:custGeom>
            <a:avLst/>
            <a:gdLst>
              <a:gd name="connsiteX0" fmla="*/ 1314554 w 8791301"/>
              <a:gd name="connsiteY0" fmla="*/ 0 h 6858000"/>
              <a:gd name="connsiteX1" fmla="*/ 8791301 w 8791301"/>
              <a:gd name="connsiteY1" fmla="*/ 0 h 6858000"/>
              <a:gd name="connsiteX2" fmla="*/ 8791301 w 8791301"/>
              <a:gd name="connsiteY2" fmla="*/ 6858000 h 6858000"/>
              <a:gd name="connsiteX3" fmla="*/ 4193860 w 8791301"/>
              <a:gd name="connsiteY3" fmla="*/ 6858000 h 6858000"/>
              <a:gd name="connsiteX4" fmla="*/ 4193860 w 8791301"/>
              <a:gd name="connsiteY4" fmla="*/ 2313854 h 6858000"/>
              <a:gd name="connsiteX5" fmla="*/ 3668530 w 8791301"/>
              <a:gd name="connsiteY5" fmla="*/ 1788527 h 6858000"/>
              <a:gd name="connsiteX6" fmla="*/ 523854 w 8791301"/>
              <a:gd name="connsiteY6" fmla="*/ 1788527 h 6858000"/>
              <a:gd name="connsiteX7" fmla="*/ 184579 w 8791301"/>
              <a:gd name="connsiteY7" fmla="*/ 8582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1301" h="6858000">
                <a:moveTo>
                  <a:pt x="1314554" y="0"/>
                </a:moveTo>
                <a:lnTo>
                  <a:pt x="8791301" y="0"/>
                </a:lnTo>
                <a:lnTo>
                  <a:pt x="8791301" y="6858000"/>
                </a:lnTo>
                <a:lnTo>
                  <a:pt x="4193860" y="6858000"/>
                </a:lnTo>
                <a:lnTo>
                  <a:pt x="4193860" y="2313854"/>
                </a:lnTo>
                <a:cubicBezTo>
                  <a:pt x="4193860" y="2022005"/>
                  <a:pt x="3956732" y="1788527"/>
                  <a:pt x="3668530" y="1788527"/>
                </a:cubicBezTo>
                <a:lnTo>
                  <a:pt x="523854" y="1788527"/>
                </a:lnTo>
                <a:cubicBezTo>
                  <a:pt x="42303" y="1788527"/>
                  <a:pt x="-187527" y="1150105"/>
                  <a:pt x="184579" y="858256"/>
                </a:cubicBezTo>
                <a:close/>
              </a:path>
            </a:pathLst>
          </a:custGeom>
          <a:solidFill>
            <a:schemeClr val="bg1"/>
          </a:solidFill>
        </p:spPr>
        <p:txBody>
          <a:bodyPr wrap="square" anchor="ctr">
            <a:noAutofit/>
          </a:bodyPr>
          <a:lstStyle>
            <a:lvl1pPr marL="0" indent="0" algn="r">
              <a:buFont typeface="Arial" panose="020B0604020202020204" pitchFamily="34" charset="0"/>
              <a:buNone/>
              <a:defRPr sz="1600"/>
            </a:lvl1pPr>
          </a:lstStyle>
          <a:p>
            <a:endParaRPr lang="nl-BE"/>
          </a:p>
        </p:txBody>
      </p:sp>
      <p:sp>
        <p:nvSpPr>
          <p:cNvPr id="15" name="Tijdelijke aanduiding voor tekst 7">
            <a:extLst>
              <a:ext uri="{FF2B5EF4-FFF2-40B4-BE49-F238E27FC236}">
                <a16:creationId xmlns:a16="http://schemas.microsoft.com/office/drawing/2014/main" id="{50195E30-77C5-A462-7E51-51CE3CCC2056}"/>
              </a:ext>
            </a:extLst>
          </p:cNvPr>
          <p:cNvSpPr>
            <a:spLocks noGrp="1"/>
          </p:cNvSpPr>
          <p:nvPr>
            <p:ph type="body" sz="quarter" idx="16" hasCustomPrompt="1"/>
          </p:nvPr>
        </p:nvSpPr>
        <p:spPr>
          <a:xfrm>
            <a:off x="1278773" y="2445487"/>
            <a:ext cx="4728622" cy="2381694"/>
          </a:xfrm>
        </p:spPr>
        <p:txBody>
          <a:bodyPr/>
          <a:lstStyle>
            <a:lvl1pPr marL="0" indent="0" algn="l">
              <a:buFont typeface="Arial" panose="020B0604020202020204" pitchFamily="34" charset="0"/>
              <a:buNone/>
              <a:defRPr sz="240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“Quote.”</a:t>
            </a:r>
          </a:p>
        </p:txBody>
      </p:sp>
      <p:sp>
        <p:nvSpPr>
          <p:cNvPr id="16" name="Tijdelijke aanduiding voor tekst 7">
            <a:extLst>
              <a:ext uri="{FF2B5EF4-FFF2-40B4-BE49-F238E27FC236}">
                <a16:creationId xmlns:a16="http://schemas.microsoft.com/office/drawing/2014/main" id="{817D5DC2-1866-05C1-E094-544FB5E1E066}"/>
              </a:ext>
            </a:extLst>
          </p:cNvPr>
          <p:cNvSpPr>
            <a:spLocks noGrp="1"/>
          </p:cNvSpPr>
          <p:nvPr>
            <p:ph type="body" sz="quarter" idx="17" hasCustomPrompt="1"/>
          </p:nvPr>
        </p:nvSpPr>
        <p:spPr>
          <a:xfrm>
            <a:off x="1278773" y="5019188"/>
            <a:ext cx="4728622" cy="248356"/>
          </a:xfrm>
        </p:spPr>
        <p:txBody>
          <a:bodyPr/>
          <a:lstStyle>
            <a:lvl1pPr marL="0" indent="0" algn="l">
              <a:buFont typeface="Arial" panose="020B0604020202020204" pitchFamily="34" charset="0"/>
              <a:buNone/>
              <a:defRPr sz="1600" b="1">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Person</a:t>
            </a:r>
          </a:p>
        </p:txBody>
      </p:sp>
      <p:sp>
        <p:nvSpPr>
          <p:cNvPr id="17" name="Tijdelijke aanduiding voor tekst 7">
            <a:extLst>
              <a:ext uri="{FF2B5EF4-FFF2-40B4-BE49-F238E27FC236}">
                <a16:creationId xmlns:a16="http://schemas.microsoft.com/office/drawing/2014/main" id="{8F1016D2-94FC-23DF-211E-6CFF63F04EB1}"/>
              </a:ext>
            </a:extLst>
          </p:cNvPr>
          <p:cNvSpPr>
            <a:spLocks noGrp="1"/>
          </p:cNvSpPr>
          <p:nvPr>
            <p:ph type="body" sz="quarter" idx="18" hasCustomPrompt="1"/>
          </p:nvPr>
        </p:nvSpPr>
        <p:spPr>
          <a:xfrm>
            <a:off x="1278773" y="5272649"/>
            <a:ext cx="4728622" cy="248356"/>
          </a:xfrm>
        </p:spPr>
        <p:txBody>
          <a:bodyPr/>
          <a:lstStyle>
            <a:lvl1pPr marL="0" indent="0" algn="l">
              <a:buFont typeface="Arial" panose="020B0604020202020204" pitchFamily="34" charset="0"/>
              <a:buNone/>
              <a:defRPr sz="1600" b="0">
                <a:solidFill>
                  <a:schemeClr val="bg1"/>
                </a:solidFill>
              </a:defRPr>
            </a:lvl1pPr>
            <a:lvl2pPr marL="685800" indent="-228600">
              <a:buFontTx/>
              <a:buBlip>
                <a:blip r:embed="rId2">
                  <a:extLst>
                    <a:ext uri="{96DAC541-7B7A-43D3-8B79-37D633B846F1}">
                      <asvg:svgBlip xmlns:asvg="http://schemas.microsoft.com/office/drawing/2016/SVG/main" r:embed="rId3"/>
                    </a:ext>
                  </a:extLst>
                </a:blip>
              </a:buBlip>
              <a:defRPr>
                <a:solidFill>
                  <a:schemeClr val="bg1"/>
                </a:solidFill>
              </a:defRPr>
            </a:lvl2pPr>
            <a:lvl3pPr marL="1143000" indent="-228600">
              <a:buFontTx/>
              <a:buBlip>
                <a:blip r:embed="rId2">
                  <a:extLst>
                    <a:ext uri="{96DAC541-7B7A-43D3-8B79-37D633B846F1}">
                      <asvg:svgBlip xmlns:asvg="http://schemas.microsoft.com/office/drawing/2016/SVG/main" r:embed="rId3"/>
                    </a:ext>
                  </a:extLst>
                </a:blip>
              </a:buBlip>
              <a:defRPr>
                <a:solidFill>
                  <a:schemeClr val="bg1"/>
                </a:solidFill>
              </a:defRPr>
            </a:lvl3pPr>
            <a:lvl4pPr marL="1600200" indent="-228600">
              <a:buFontTx/>
              <a:buBlip>
                <a:blip r:embed="rId2">
                  <a:extLst>
                    <a:ext uri="{96DAC541-7B7A-43D3-8B79-37D633B846F1}">
                      <asvg:svgBlip xmlns:asvg="http://schemas.microsoft.com/office/drawing/2016/SVG/main" r:embed="rId3"/>
                    </a:ext>
                  </a:extLst>
                </a:blip>
              </a:buBlip>
              <a:defRPr>
                <a:solidFill>
                  <a:schemeClr val="bg1"/>
                </a:solidFill>
              </a:defRPr>
            </a:lvl4pPr>
            <a:lvl5pPr marL="2057400" indent="-228600">
              <a:buFontTx/>
              <a:buBlip>
                <a:blip r:embed="rId2">
                  <a:extLst>
                    <a:ext uri="{96DAC541-7B7A-43D3-8B79-37D633B846F1}">
                      <asvg:svgBlip xmlns:asvg="http://schemas.microsoft.com/office/drawing/2016/SVG/main" r:embed="rId3"/>
                    </a:ext>
                  </a:extLst>
                </a:blip>
              </a:buBlip>
              <a:defRPr>
                <a:solidFill>
                  <a:schemeClr val="bg1"/>
                </a:solidFill>
              </a:defRPr>
            </a:lvl5pPr>
          </a:lstStyle>
          <a:p>
            <a:pPr lvl="0"/>
            <a:r>
              <a:rPr lang="nl-NL" dirty="0"/>
              <a:t>Info</a:t>
            </a:r>
          </a:p>
        </p:txBody>
      </p:sp>
    </p:spTree>
    <p:extLst>
      <p:ext uri="{BB962C8B-B14F-4D97-AF65-F5344CB8AC3E}">
        <p14:creationId xmlns:p14="http://schemas.microsoft.com/office/powerpoint/2010/main" val="10053258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tx1"/>
        </a:solidFill>
        <a:effectLst/>
      </p:bgPr>
    </p:bg>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2506189"/>
            <a:ext cx="7776203" cy="2757574"/>
          </a:xfrm>
        </p:spPr>
        <p:txBody>
          <a:bodyPr anchor="t">
            <a:noAutofit/>
          </a:bodyPr>
          <a:lstStyle>
            <a:lvl1pPr marL="0" indent="0">
              <a:buNone/>
              <a:defRPr sz="48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pic>
        <p:nvPicPr>
          <p:cNvPr id="13" name="Graphic 12">
            <a:extLst>
              <a:ext uri="{FF2B5EF4-FFF2-40B4-BE49-F238E27FC236}">
                <a16:creationId xmlns:a16="http://schemas.microsoft.com/office/drawing/2014/main" id="{8CB466FD-F4E3-2E8C-8AE5-085CE60DA6E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13874" y="5787640"/>
            <a:ext cx="298071" cy="239753"/>
          </a:xfrm>
          <a:prstGeom prst="rect">
            <a:avLst/>
          </a:prstGeom>
        </p:spPr>
      </p:pic>
      <p:pic>
        <p:nvPicPr>
          <p:cNvPr id="15" name="Graphic 14">
            <a:extLst>
              <a:ext uri="{FF2B5EF4-FFF2-40B4-BE49-F238E27FC236}">
                <a16:creationId xmlns:a16="http://schemas.microsoft.com/office/drawing/2014/main" id="{AC606E1A-8AD8-1FAE-C52E-F26F5F07A3F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652718" y="5790498"/>
            <a:ext cx="317510" cy="226793"/>
          </a:xfrm>
          <a:prstGeom prst="rect">
            <a:avLst/>
          </a:prstGeom>
        </p:spPr>
      </p:pic>
      <p:pic>
        <p:nvPicPr>
          <p:cNvPr id="18" name="Graphic 17">
            <a:extLst>
              <a:ext uri="{FF2B5EF4-FFF2-40B4-BE49-F238E27FC236}">
                <a16:creationId xmlns:a16="http://schemas.microsoft.com/office/drawing/2014/main" id="{86DB5324-841D-F8A6-038F-44B736D81D5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3313003" y="5783607"/>
            <a:ext cx="116637" cy="226794"/>
          </a:xfrm>
          <a:prstGeom prst="rect">
            <a:avLst/>
          </a:prstGeom>
        </p:spPr>
      </p:pic>
      <p:pic>
        <p:nvPicPr>
          <p:cNvPr id="20" name="Graphic 19">
            <a:extLst>
              <a:ext uri="{FF2B5EF4-FFF2-40B4-BE49-F238E27FC236}">
                <a16:creationId xmlns:a16="http://schemas.microsoft.com/office/drawing/2014/main" id="{27555B03-4C16-EBF8-3ED5-B5E8C411FDD2}"/>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2872958" y="5773152"/>
            <a:ext cx="252713" cy="252713"/>
          </a:xfrm>
          <a:prstGeom prst="rect">
            <a:avLst/>
          </a:prstGeom>
        </p:spPr>
      </p:pic>
      <p:sp>
        <p:nvSpPr>
          <p:cNvPr id="21" name="Tekstvak 20">
            <a:extLst>
              <a:ext uri="{FF2B5EF4-FFF2-40B4-BE49-F238E27FC236}">
                <a16:creationId xmlns:a16="http://schemas.microsoft.com/office/drawing/2014/main" id="{38AF211F-CF99-A746-2599-35A80DEB2A07}"/>
              </a:ext>
            </a:extLst>
          </p:cNvPr>
          <p:cNvSpPr txBox="1"/>
          <p:nvPr userDrawn="1"/>
        </p:nvSpPr>
        <p:spPr>
          <a:xfrm>
            <a:off x="1291228" y="5681884"/>
            <a:ext cx="1792224" cy="400110"/>
          </a:xfrm>
          <a:prstGeom prst="rect">
            <a:avLst/>
          </a:prstGeom>
          <a:noFill/>
        </p:spPr>
        <p:txBody>
          <a:bodyPr wrap="square" rtlCol="0">
            <a:spAutoFit/>
          </a:bodyPr>
          <a:lstStyle/>
          <a:p>
            <a:pPr algn="l"/>
            <a:r>
              <a:rPr lang="nl-NL" sz="2000" dirty="0">
                <a:solidFill>
                  <a:schemeClr val="bg1"/>
                </a:solidFill>
              </a:rPr>
              <a:t>Volg ons op</a:t>
            </a:r>
            <a:endParaRPr lang="nl-BE" sz="2000" dirty="0">
              <a:solidFill>
                <a:schemeClr val="bg1"/>
              </a:solidFill>
            </a:endParaRPr>
          </a:p>
        </p:txBody>
      </p:sp>
      <p:pic>
        <p:nvPicPr>
          <p:cNvPr id="22" name="Graphic 21">
            <a:extLst>
              <a:ext uri="{FF2B5EF4-FFF2-40B4-BE49-F238E27FC236}">
                <a16:creationId xmlns:a16="http://schemas.microsoft.com/office/drawing/2014/main" id="{82360B4F-2834-3741-0CB4-8C914A06137A}"/>
              </a:ext>
            </a:extLst>
          </p:cNvPr>
          <p:cNvPicPr>
            <a:picLocks noChangeAspect="1"/>
          </p:cNvPicPr>
          <p:nvPr userDrawn="1"/>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390163" y="961971"/>
            <a:ext cx="1760754" cy="518265"/>
          </a:xfrm>
          <a:prstGeom prst="rect">
            <a:avLst/>
          </a:prstGeom>
        </p:spPr>
      </p:pic>
      <p:sp>
        <p:nvSpPr>
          <p:cNvPr id="2" name="Tekstvak 1">
            <a:extLst>
              <a:ext uri="{FF2B5EF4-FFF2-40B4-BE49-F238E27FC236}">
                <a16:creationId xmlns:a16="http://schemas.microsoft.com/office/drawing/2014/main" id="{DFD746A2-11EC-320C-DA9E-6EE5A3FD1963}"/>
              </a:ext>
            </a:extLst>
          </p:cNvPr>
          <p:cNvSpPr txBox="1"/>
          <p:nvPr userDrawn="1"/>
        </p:nvSpPr>
        <p:spPr>
          <a:xfrm>
            <a:off x="5533290" y="5681884"/>
            <a:ext cx="1792224" cy="400110"/>
          </a:xfrm>
          <a:prstGeom prst="rect">
            <a:avLst/>
          </a:prstGeom>
          <a:noFill/>
        </p:spPr>
        <p:txBody>
          <a:bodyPr wrap="square" rtlCol="0">
            <a:spAutoFit/>
          </a:bodyPr>
          <a:lstStyle/>
          <a:p>
            <a:pPr algn="l"/>
            <a:r>
              <a:rPr lang="nl-NL" sz="2000" dirty="0">
                <a:solidFill>
                  <a:schemeClr val="bg1"/>
                </a:solidFill>
              </a:rPr>
              <a:t>geef.11.be</a:t>
            </a:r>
            <a:endParaRPr lang="nl-BE" sz="2000" dirty="0">
              <a:solidFill>
                <a:schemeClr val="bg1"/>
              </a:solidFill>
            </a:endParaRPr>
          </a:p>
        </p:txBody>
      </p:sp>
      <p:sp>
        <p:nvSpPr>
          <p:cNvPr id="3" name="Tekstvak 2">
            <a:extLst>
              <a:ext uri="{FF2B5EF4-FFF2-40B4-BE49-F238E27FC236}">
                <a16:creationId xmlns:a16="http://schemas.microsoft.com/office/drawing/2014/main" id="{2FA03F9C-BBE1-607B-6D2B-9BAB219BC619}"/>
              </a:ext>
            </a:extLst>
          </p:cNvPr>
          <p:cNvSpPr txBox="1"/>
          <p:nvPr userDrawn="1"/>
        </p:nvSpPr>
        <p:spPr>
          <a:xfrm>
            <a:off x="7872937" y="5681884"/>
            <a:ext cx="3112454" cy="400110"/>
          </a:xfrm>
          <a:prstGeom prst="rect">
            <a:avLst/>
          </a:prstGeom>
          <a:noFill/>
        </p:spPr>
        <p:txBody>
          <a:bodyPr wrap="square" rtlCol="0">
            <a:spAutoFit/>
          </a:bodyPr>
          <a:lstStyle/>
          <a:p>
            <a:pPr algn="l"/>
            <a:r>
              <a:rPr lang="en-US" sz="2000" dirty="0">
                <a:solidFill>
                  <a:schemeClr val="bg1"/>
                </a:solidFill>
              </a:rPr>
              <a:t>BE30 0000 0000 11 11</a:t>
            </a:r>
            <a:endParaRPr lang="nl-BE" sz="2000" dirty="0">
              <a:solidFill>
                <a:schemeClr val="bg1"/>
              </a:solidFill>
            </a:endParaRPr>
          </a:p>
        </p:txBody>
      </p:sp>
    </p:spTree>
    <p:extLst>
      <p:ext uri="{BB962C8B-B14F-4D97-AF65-F5344CB8AC3E}">
        <p14:creationId xmlns:p14="http://schemas.microsoft.com/office/powerpoint/2010/main" val="688109452"/>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edankt">
    <p:bg>
      <p:bgPr>
        <a:solidFill>
          <a:schemeClr val="tx1"/>
        </a:solidFill>
        <a:effectLst/>
      </p:bgPr>
    </p:bg>
    <p:spTree>
      <p:nvGrpSpPr>
        <p:cNvPr id="1" name=""/>
        <p:cNvGrpSpPr/>
        <p:nvPr/>
      </p:nvGrpSpPr>
      <p:grpSpPr>
        <a:xfrm>
          <a:off x="0" y="0"/>
          <a:ext cx="0" cy="0"/>
          <a:chOff x="0" y="0"/>
          <a:chExt cx="0" cy="0"/>
        </a:xfrm>
      </p:grpSpPr>
      <p:pic>
        <p:nvPicPr>
          <p:cNvPr id="2" name="111111_intro_outro_black_12fps">
            <a:hlinkClick r:id="" action="ppaction://media"/>
            <a:extLst>
              <a:ext uri="{FF2B5EF4-FFF2-40B4-BE49-F238E27FC236}">
                <a16:creationId xmlns:a16="http://schemas.microsoft.com/office/drawing/2014/main" id="{B1720B68-D962-8F00-ED23-98DE48E383BF}"/>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2070" t="22070" r="22070" b="22070"/>
          <a:stretch/>
        </p:blipFill>
        <p:spPr>
          <a:xfrm>
            <a:off x="10084480" y="5462967"/>
            <a:ext cx="2107520" cy="1185480"/>
          </a:xfrm>
          <a:prstGeom prst="rect">
            <a:avLst/>
          </a:prstGeom>
        </p:spPr>
      </p:pic>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2092743"/>
            <a:ext cx="5361773" cy="2757574"/>
          </a:xfrm>
        </p:spPr>
        <p:txBody>
          <a:bodyPr anchor="ctr">
            <a:noAutofit/>
          </a:bodyPr>
          <a:lstStyle>
            <a:lvl1pPr marL="0" indent="0">
              <a:buNone/>
              <a:defRPr sz="80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pic>
        <p:nvPicPr>
          <p:cNvPr id="6" name="Graphic 5">
            <a:extLst>
              <a:ext uri="{FF2B5EF4-FFF2-40B4-BE49-F238E27FC236}">
                <a16:creationId xmlns:a16="http://schemas.microsoft.com/office/drawing/2014/main" id="{8D746AD6-2BD1-5556-AEC6-13D6315732F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095473" y="946297"/>
            <a:ext cx="2817695" cy="4965405"/>
          </a:xfrm>
          <a:prstGeom prst="rect">
            <a:avLst/>
          </a:prstGeom>
        </p:spPr>
      </p:pic>
    </p:spTree>
    <p:extLst>
      <p:ext uri="{BB962C8B-B14F-4D97-AF65-F5344CB8AC3E}">
        <p14:creationId xmlns:p14="http://schemas.microsoft.com/office/powerpoint/2010/main" val="740557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extLst>
    <p:ext uri="{DCECCB84-F9BA-43D5-87BE-67443E8EF086}">
      <p15:sldGuideLst xmlns:p15="http://schemas.microsoft.com/office/powerpoint/2012/main">
        <p15:guide id="1" pos="257">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edankt - illustratie in te vullen">
    <p:bg>
      <p:bgPr>
        <a:solidFill>
          <a:schemeClr val="tx1"/>
        </a:solidFill>
        <a:effectLst/>
      </p:bgPr>
    </p:bg>
    <p:spTree>
      <p:nvGrpSpPr>
        <p:cNvPr id="1" name=""/>
        <p:cNvGrpSpPr/>
        <p:nvPr/>
      </p:nvGrpSpPr>
      <p:grpSpPr>
        <a:xfrm>
          <a:off x="0" y="0"/>
          <a:ext cx="0" cy="0"/>
          <a:chOff x="0" y="0"/>
          <a:chExt cx="0" cy="0"/>
        </a:xfrm>
      </p:grpSpPr>
      <p:pic>
        <p:nvPicPr>
          <p:cNvPr id="2" name="111111_intro_outro_black_12fps">
            <a:hlinkClick r:id="" action="ppaction://media"/>
            <a:extLst>
              <a:ext uri="{FF2B5EF4-FFF2-40B4-BE49-F238E27FC236}">
                <a16:creationId xmlns:a16="http://schemas.microsoft.com/office/drawing/2014/main" id="{B1720B68-D962-8F00-ED23-98DE48E383BF}"/>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2070" t="22070" r="22070" b="22070"/>
          <a:stretch/>
        </p:blipFill>
        <p:spPr>
          <a:xfrm>
            <a:off x="10084480" y="5462967"/>
            <a:ext cx="2107520" cy="1185480"/>
          </a:xfrm>
          <a:prstGeom prst="rect">
            <a:avLst/>
          </a:prstGeom>
        </p:spPr>
      </p:pic>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1283576" y="2092743"/>
            <a:ext cx="5361773" cy="2757574"/>
          </a:xfrm>
        </p:spPr>
        <p:txBody>
          <a:bodyPr anchor="ctr">
            <a:noAutofit/>
          </a:bodyPr>
          <a:lstStyle>
            <a:lvl1pPr marL="0" indent="0">
              <a:buNone/>
              <a:defRPr sz="80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4" name="Tijdelijke aanduiding voor afbeelding 3">
            <a:extLst>
              <a:ext uri="{FF2B5EF4-FFF2-40B4-BE49-F238E27FC236}">
                <a16:creationId xmlns:a16="http://schemas.microsoft.com/office/drawing/2014/main" id="{93BA9CE3-5365-DB50-6383-896B3AAC2EDA}"/>
              </a:ext>
            </a:extLst>
          </p:cNvPr>
          <p:cNvSpPr>
            <a:spLocks noGrp="1"/>
          </p:cNvSpPr>
          <p:nvPr>
            <p:ph type="pic" sz="quarter" idx="12"/>
          </p:nvPr>
        </p:nvSpPr>
        <p:spPr>
          <a:xfrm>
            <a:off x="7097713" y="923925"/>
            <a:ext cx="2809875" cy="4986338"/>
          </a:xfrm>
        </p:spPr>
        <p:txBody>
          <a:bodyPr anchor="ctr"/>
          <a:lstStyle>
            <a:lvl1pPr marL="0" indent="0" algn="ctr">
              <a:buFont typeface="Arial" panose="020B0604020202020204" pitchFamily="34" charset="0"/>
              <a:buNone/>
              <a:defRPr>
                <a:solidFill>
                  <a:schemeClr val="bg1"/>
                </a:solidFill>
              </a:defRPr>
            </a:lvl1pPr>
          </a:lstStyle>
          <a:p>
            <a:endParaRPr lang="nl-BE"/>
          </a:p>
        </p:txBody>
      </p:sp>
    </p:spTree>
    <p:extLst>
      <p:ext uri="{BB962C8B-B14F-4D97-AF65-F5344CB8AC3E}">
        <p14:creationId xmlns:p14="http://schemas.microsoft.com/office/powerpoint/2010/main" val="4214743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extLst>
    <p:ext uri="{DCECCB84-F9BA-43D5-87BE-67443E8EF086}">
      <p15:sldGuideLst xmlns:p15="http://schemas.microsoft.com/office/powerpoint/2012/main">
        <p15:guide id="1" pos="25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stabel zonder beeld - wit">
    <p:spTree>
      <p:nvGrpSpPr>
        <p:cNvPr id="1" name=""/>
        <p:cNvGrpSpPr/>
        <p:nvPr/>
      </p:nvGrpSpPr>
      <p:grpSpPr>
        <a:xfrm>
          <a:off x="0" y="0"/>
          <a:ext cx="0" cy="0"/>
          <a:chOff x="0" y="0"/>
          <a:chExt cx="0" cy="0"/>
        </a:xfrm>
      </p:grpSpPr>
      <p:pic>
        <p:nvPicPr>
          <p:cNvPr id="4" name="111111_intro_outro_white_12fps">
            <a:hlinkClick r:id="" action="ppaction://media"/>
            <a:extLst>
              <a:ext uri="{FF2B5EF4-FFF2-40B4-BE49-F238E27FC236}">
                <a16:creationId xmlns:a16="http://schemas.microsoft.com/office/drawing/2014/main" id="{ADF41955-D0D5-E938-4FB8-BF0F51B528BB}"/>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2871" t="22871" r="22871" b="22871"/>
          <a:stretch/>
        </p:blipFill>
        <p:spPr>
          <a:xfrm>
            <a:off x="10247229" y="5503171"/>
            <a:ext cx="1913043" cy="1076086"/>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6023298" y="1242538"/>
            <a:ext cx="5261044" cy="875020"/>
          </a:xfrm>
        </p:spPr>
        <p:txBody>
          <a:bodyPr anchor="b">
            <a:noAutofit/>
          </a:bodyPr>
          <a:lstStyle>
            <a:lvl1pPr>
              <a:defRPr sz="4800" b="1" i="0" cap="all" baseline="0">
                <a:solidFill>
                  <a:schemeClr val="accent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6023298" y="2863515"/>
            <a:ext cx="5261044" cy="2562559"/>
          </a:xfrm>
        </p:spPr>
        <p:txBody>
          <a:bodyPr/>
          <a:lstStyle>
            <a:lvl1pPr marL="0" indent="0">
              <a:buNone/>
              <a:defRPr cap="all" baseline="0">
                <a:solidFill>
                  <a:schemeClr val="accent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3" name="Vrije vorm: vorm 2">
            <a:extLst>
              <a:ext uri="{FF2B5EF4-FFF2-40B4-BE49-F238E27FC236}">
                <a16:creationId xmlns:a16="http://schemas.microsoft.com/office/drawing/2014/main" id="{C501018B-F305-1116-8975-CF2F0698EA3B}"/>
              </a:ext>
            </a:extLst>
          </p:cNvPr>
          <p:cNvSpPr/>
          <p:nvPr userDrawn="1"/>
        </p:nvSpPr>
        <p:spPr>
          <a:xfrm>
            <a:off x="1" y="0"/>
            <a:ext cx="4971253" cy="6858000"/>
          </a:xfrm>
          <a:custGeom>
            <a:avLst/>
            <a:gdLst>
              <a:gd name="connsiteX0" fmla="*/ 0 w 4971253"/>
              <a:gd name="connsiteY0" fmla="*/ 0 h 6858000"/>
              <a:gd name="connsiteX1" fmla="*/ 2432713 w 4971253"/>
              <a:gd name="connsiteY1" fmla="*/ 0 h 6858000"/>
              <a:gd name="connsiteX2" fmla="*/ 1051399 w 4971253"/>
              <a:gd name="connsiteY2" fmla="*/ 1048610 h 6858000"/>
              <a:gd name="connsiteX3" fmla="*/ 1384469 w 4971253"/>
              <a:gd name="connsiteY3" fmla="*/ 1959074 h 6858000"/>
              <a:gd name="connsiteX4" fmla="*/ 4458017 w 4971253"/>
              <a:gd name="connsiteY4" fmla="*/ 1959074 h 6858000"/>
              <a:gd name="connsiteX5" fmla="*/ 4960824 w 4971253"/>
              <a:gd name="connsiteY5" fmla="*/ 2368906 h 6858000"/>
              <a:gd name="connsiteX6" fmla="*/ 4971253 w 4971253"/>
              <a:gd name="connsiteY6" fmla="*/ 2472292 h 6858000"/>
              <a:gd name="connsiteX7" fmla="*/ 4971253 w 4971253"/>
              <a:gd name="connsiteY7" fmla="*/ 6858000 h 6858000"/>
              <a:gd name="connsiteX8" fmla="*/ 0 w 4971253"/>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71253" h="6858000">
                <a:moveTo>
                  <a:pt x="0" y="0"/>
                </a:moveTo>
                <a:lnTo>
                  <a:pt x="2432713" y="0"/>
                </a:lnTo>
                <a:lnTo>
                  <a:pt x="1051399" y="1048610"/>
                </a:lnTo>
                <a:cubicBezTo>
                  <a:pt x="689459" y="1334633"/>
                  <a:pt x="912397" y="1959074"/>
                  <a:pt x="1384469" y="1959074"/>
                </a:cubicBezTo>
                <a:lnTo>
                  <a:pt x="4458017" y="1959074"/>
                </a:lnTo>
                <a:cubicBezTo>
                  <a:pt x="4705948" y="1959074"/>
                  <a:pt x="4912948" y="2135081"/>
                  <a:pt x="4960824" y="2368906"/>
                </a:cubicBezTo>
                <a:lnTo>
                  <a:pt x="4971253" y="2472292"/>
                </a:lnTo>
                <a:lnTo>
                  <a:pt x="4971253"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BE"/>
          </a:p>
        </p:txBody>
      </p:sp>
    </p:spTree>
    <p:extLst>
      <p:ext uri="{BB962C8B-B14F-4D97-AF65-F5344CB8AC3E}">
        <p14:creationId xmlns:p14="http://schemas.microsoft.com/office/powerpoint/2010/main" val="26223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4"/>
                </p:tgtEl>
              </p:cMediaNode>
            </p:video>
          </p:childTnLst>
        </p:cTn>
      </p:par>
    </p:tnLst>
    <p:bldLst>
      <p:bldP spid="11" grpId="0" bui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actslide">
    <p:bg>
      <p:bgPr>
        <a:solidFill>
          <a:schemeClr val="tx1"/>
        </a:solidFill>
        <a:effectLst/>
      </p:bgPr>
    </p:bg>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hasCustomPrompt="1"/>
          </p:nvPr>
        </p:nvSpPr>
        <p:spPr>
          <a:xfrm>
            <a:off x="1283576" y="2202775"/>
            <a:ext cx="7776203" cy="722203"/>
          </a:xfrm>
        </p:spPr>
        <p:txBody>
          <a:bodyPr anchor="t">
            <a:noAutofit/>
          </a:bodyPr>
          <a:lstStyle>
            <a:lvl1pPr marL="0" indent="0">
              <a:buNone/>
              <a:defRPr sz="54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Naam + Voornaam</a:t>
            </a:r>
          </a:p>
        </p:txBody>
      </p:sp>
      <p:pic>
        <p:nvPicPr>
          <p:cNvPr id="13" name="Graphic 12">
            <a:extLst>
              <a:ext uri="{FF2B5EF4-FFF2-40B4-BE49-F238E27FC236}">
                <a16:creationId xmlns:a16="http://schemas.microsoft.com/office/drawing/2014/main" id="{8CB466FD-F4E3-2E8C-8AE5-085CE60DA6E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165549" y="5787640"/>
            <a:ext cx="298071" cy="239753"/>
          </a:xfrm>
          <a:prstGeom prst="rect">
            <a:avLst/>
          </a:prstGeom>
        </p:spPr>
      </p:pic>
      <p:pic>
        <p:nvPicPr>
          <p:cNvPr id="22" name="Graphic 21">
            <a:extLst>
              <a:ext uri="{FF2B5EF4-FFF2-40B4-BE49-F238E27FC236}">
                <a16:creationId xmlns:a16="http://schemas.microsoft.com/office/drawing/2014/main" id="{82360B4F-2834-3741-0CB4-8C914A06137A}"/>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38560" y="516873"/>
            <a:ext cx="1760754" cy="518265"/>
          </a:xfrm>
          <a:prstGeom prst="rect">
            <a:avLst/>
          </a:prstGeom>
        </p:spPr>
      </p:pic>
      <p:sp>
        <p:nvSpPr>
          <p:cNvPr id="4" name="Tijdelijke aanduiding voor tekst 10">
            <a:extLst>
              <a:ext uri="{FF2B5EF4-FFF2-40B4-BE49-F238E27FC236}">
                <a16:creationId xmlns:a16="http://schemas.microsoft.com/office/drawing/2014/main" id="{F2BE73DE-CA76-8806-1575-5D5842F71193}"/>
              </a:ext>
            </a:extLst>
          </p:cNvPr>
          <p:cNvSpPr>
            <a:spLocks noGrp="1"/>
          </p:cNvSpPr>
          <p:nvPr>
            <p:ph type="body" sz="quarter" idx="12" hasCustomPrompt="1"/>
          </p:nvPr>
        </p:nvSpPr>
        <p:spPr>
          <a:xfrm>
            <a:off x="1291228" y="3061737"/>
            <a:ext cx="7776203" cy="544960"/>
          </a:xfrm>
        </p:spPr>
        <p:txBody>
          <a:bodyPr anchor="t">
            <a:noAutofit/>
          </a:bodyPr>
          <a:lstStyle>
            <a:lvl1pPr marL="0" indent="0">
              <a:buNone/>
              <a:defRPr sz="36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Functie</a:t>
            </a:r>
          </a:p>
        </p:txBody>
      </p:sp>
      <p:sp>
        <p:nvSpPr>
          <p:cNvPr id="5" name="Tijdelijke aanduiding voor tekst 10">
            <a:extLst>
              <a:ext uri="{FF2B5EF4-FFF2-40B4-BE49-F238E27FC236}">
                <a16:creationId xmlns:a16="http://schemas.microsoft.com/office/drawing/2014/main" id="{AC0413F2-E5EC-2BC3-12A0-5E2871CC8FEB}"/>
              </a:ext>
            </a:extLst>
          </p:cNvPr>
          <p:cNvSpPr>
            <a:spLocks noGrp="1"/>
          </p:cNvSpPr>
          <p:nvPr>
            <p:ph type="body" sz="quarter" idx="13" hasCustomPrompt="1"/>
          </p:nvPr>
        </p:nvSpPr>
        <p:spPr>
          <a:xfrm>
            <a:off x="1283575" y="3659401"/>
            <a:ext cx="7776203" cy="544960"/>
          </a:xfrm>
        </p:spPr>
        <p:txBody>
          <a:bodyPr anchor="t">
            <a:noAutofit/>
          </a:bodyPr>
          <a:lstStyle>
            <a:lvl1pPr marL="0" indent="0">
              <a:buNone/>
              <a:defRPr sz="3600" b="1"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err="1"/>
              <a:t>Subline</a:t>
            </a:r>
            <a:r>
              <a:rPr lang="nl-NL" dirty="0"/>
              <a:t> functie</a:t>
            </a:r>
          </a:p>
        </p:txBody>
      </p:sp>
      <p:pic>
        <p:nvPicPr>
          <p:cNvPr id="8" name="Graphic 7">
            <a:extLst>
              <a:ext uri="{FF2B5EF4-FFF2-40B4-BE49-F238E27FC236}">
                <a16:creationId xmlns:a16="http://schemas.microsoft.com/office/drawing/2014/main" id="{05D68324-B0E9-FAB2-903F-35E5F2B40F1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291228" y="5735457"/>
            <a:ext cx="449606" cy="317722"/>
          </a:xfrm>
          <a:prstGeom prst="rect">
            <a:avLst/>
          </a:prstGeom>
        </p:spPr>
      </p:pic>
      <p:sp>
        <p:nvSpPr>
          <p:cNvPr id="9" name="Tijdelijke aanduiding voor tekst 10">
            <a:extLst>
              <a:ext uri="{FF2B5EF4-FFF2-40B4-BE49-F238E27FC236}">
                <a16:creationId xmlns:a16="http://schemas.microsoft.com/office/drawing/2014/main" id="{34ECAC2E-D8F1-4AA8-B0C3-DE13C634F3BE}"/>
              </a:ext>
            </a:extLst>
          </p:cNvPr>
          <p:cNvSpPr>
            <a:spLocks noGrp="1"/>
          </p:cNvSpPr>
          <p:nvPr>
            <p:ph type="body" sz="quarter" idx="14" hasCustomPrompt="1"/>
          </p:nvPr>
        </p:nvSpPr>
        <p:spPr>
          <a:xfrm>
            <a:off x="1762545" y="5743136"/>
            <a:ext cx="4041096" cy="317722"/>
          </a:xfrm>
        </p:spPr>
        <p:txBody>
          <a:bodyPr anchor="t">
            <a:noAutofit/>
          </a:bodyPr>
          <a:lstStyle>
            <a:lvl1pPr marL="0" indent="0">
              <a:buNone/>
              <a:defRPr sz="18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Email adres</a:t>
            </a:r>
          </a:p>
        </p:txBody>
      </p:sp>
      <p:sp>
        <p:nvSpPr>
          <p:cNvPr id="10" name="Tijdelijke aanduiding voor tekst 10">
            <a:extLst>
              <a:ext uri="{FF2B5EF4-FFF2-40B4-BE49-F238E27FC236}">
                <a16:creationId xmlns:a16="http://schemas.microsoft.com/office/drawing/2014/main" id="{F750ACFC-3C47-C544-AA61-A66DCE08303A}"/>
              </a:ext>
            </a:extLst>
          </p:cNvPr>
          <p:cNvSpPr>
            <a:spLocks noGrp="1"/>
          </p:cNvSpPr>
          <p:nvPr>
            <p:ph type="body" sz="quarter" idx="15" hasCustomPrompt="1"/>
          </p:nvPr>
        </p:nvSpPr>
        <p:spPr>
          <a:xfrm>
            <a:off x="6511825" y="5730993"/>
            <a:ext cx="4041096" cy="317722"/>
          </a:xfrm>
        </p:spPr>
        <p:txBody>
          <a:bodyPr anchor="t">
            <a:noAutofit/>
          </a:bodyPr>
          <a:lstStyle>
            <a:lvl1pPr marL="0" indent="0">
              <a:buNone/>
              <a:defRPr sz="1800" b="0" i="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Email adres</a:t>
            </a:r>
          </a:p>
        </p:txBody>
      </p:sp>
    </p:spTree>
    <p:extLst>
      <p:ext uri="{BB962C8B-B14F-4D97-AF65-F5344CB8AC3E}">
        <p14:creationId xmlns:p14="http://schemas.microsoft.com/office/powerpoint/2010/main" val="628658358"/>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eeg">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700718"/>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12"/>
        <p:cNvGrpSpPr/>
        <p:nvPr/>
      </p:nvGrpSpPr>
      <p:grpSpPr>
        <a:xfrm>
          <a:off x="0" y="0"/>
          <a:ext cx="0" cy="0"/>
          <a:chOff x="0" y="0"/>
          <a:chExt cx="0" cy="0"/>
        </a:xfrm>
      </p:grpSpPr>
      <p:sp>
        <p:nvSpPr>
          <p:cNvPr id="13" name="Google Shape;13;p55"/>
          <p:cNvSpPr/>
          <p:nvPr/>
        </p:nvSpPr>
        <p:spPr>
          <a:xfrm>
            <a:off x="0" y="2"/>
            <a:ext cx="12192000" cy="672377"/>
          </a:xfrm>
          <a:prstGeom prst="rect">
            <a:avLst/>
          </a:prstGeom>
          <a:solidFill>
            <a:srgbClr val="8CAF22"/>
          </a:solidFill>
          <a:ln>
            <a:noFill/>
          </a:ln>
          <a:effectLst>
            <a:outerShdw blurRad="40000" dist="23000" dir="5400000" rotWithShape="0">
              <a:srgbClr val="000000">
                <a:alpha val="34117"/>
              </a:srgbClr>
            </a:outerShdw>
          </a:effectLst>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1897615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Background">
  <p:cSld name="Background">
    <p:spTree>
      <p:nvGrpSpPr>
        <p:cNvPr id="1" name="Shape 53"/>
        <p:cNvGrpSpPr/>
        <p:nvPr/>
      </p:nvGrpSpPr>
      <p:grpSpPr>
        <a:xfrm>
          <a:off x="0" y="0"/>
          <a:ext cx="0" cy="0"/>
          <a:chOff x="0" y="0"/>
          <a:chExt cx="0" cy="0"/>
        </a:xfrm>
      </p:grpSpPr>
      <p:grpSp>
        <p:nvGrpSpPr>
          <p:cNvPr id="54" name="Google Shape;54;p58"/>
          <p:cNvGrpSpPr/>
          <p:nvPr/>
        </p:nvGrpSpPr>
        <p:grpSpPr>
          <a:xfrm>
            <a:off x="211634" y="123150"/>
            <a:ext cx="11687751" cy="5634855"/>
            <a:chOff x="158725" y="92362"/>
            <a:chExt cx="8765813" cy="4226141"/>
          </a:xfrm>
        </p:grpSpPr>
        <p:grpSp>
          <p:nvGrpSpPr>
            <p:cNvPr id="55" name="Google Shape;55;p58"/>
            <p:cNvGrpSpPr/>
            <p:nvPr/>
          </p:nvGrpSpPr>
          <p:grpSpPr>
            <a:xfrm flipH="1">
              <a:off x="4486526" y="3862953"/>
              <a:ext cx="464920" cy="167552"/>
              <a:chOff x="7900317" y="3553378"/>
              <a:chExt cx="464920" cy="167552"/>
            </a:xfrm>
          </p:grpSpPr>
          <p:sp>
            <p:nvSpPr>
              <p:cNvPr id="56" name="Google Shape;56;p58"/>
              <p:cNvSpPr/>
              <p:nvPr/>
            </p:nvSpPr>
            <p:spPr>
              <a:xfrm>
                <a:off x="7977452" y="3553378"/>
                <a:ext cx="222579" cy="75014"/>
              </a:xfrm>
              <a:custGeom>
                <a:avLst/>
                <a:gdLst/>
                <a:ahLst/>
                <a:cxnLst/>
                <a:rect l="l" t="t" r="r" b="b"/>
                <a:pathLst>
                  <a:path w="1893" h="638" extrusionOk="0">
                    <a:moveTo>
                      <a:pt x="1" y="1"/>
                    </a:moveTo>
                    <a:lnTo>
                      <a:pt x="1" y="638"/>
                    </a:lnTo>
                    <a:lnTo>
                      <a:pt x="1893" y="638"/>
                    </a:lnTo>
                    <a:lnTo>
                      <a:pt x="1893"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57" name="Google Shape;57;p58"/>
              <p:cNvSpPr/>
              <p:nvPr/>
            </p:nvSpPr>
            <p:spPr>
              <a:xfrm>
                <a:off x="7900317" y="3646033"/>
                <a:ext cx="222579" cy="74897"/>
              </a:xfrm>
              <a:custGeom>
                <a:avLst/>
                <a:gdLst/>
                <a:ahLst/>
                <a:cxnLst/>
                <a:rect l="l" t="t" r="r" b="b"/>
                <a:pathLst>
                  <a:path w="1893" h="637" extrusionOk="0">
                    <a:moveTo>
                      <a:pt x="0" y="0"/>
                    </a:moveTo>
                    <a:lnTo>
                      <a:pt x="0" y="637"/>
                    </a:lnTo>
                    <a:lnTo>
                      <a:pt x="1893" y="637"/>
                    </a:lnTo>
                    <a:lnTo>
                      <a:pt x="189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58" name="Google Shape;58;p58"/>
              <p:cNvSpPr/>
              <p:nvPr/>
            </p:nvSpPr>
            <p:spPr>
              <a:xfrm>
                <a:off x="8142658" y="3646033"/>
                <a:ext cx="222579" cy="74897"/>
              </a:xfrm>
              <a:custGeom>
                <a:avLst/>
                <a:gdLst/>
                <a:ahLst/>
                <a:cxnLst/>
                <a:rect l="l" t="t" r="r" b="b"/>
                <a:pathLst>
                  <a:path w="1893" h="637" extrusionOk="0">
                    <a:moveTo>
                      <a:pt x="0" y="0"/>
                    </a:moveTo>
                    <a:lnTo>
                      <a:pt x="0" y="637"/>
                    </a:lnTo>
                    <a:lnTo>
                      <a:pt x="1893" y="637"/>
                    </a:lnTo>
                    <a:lnTo>
                      <a:pt x="189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sp>
          <p:nvSpPr>
            <p:cNvPr id="59" name="Google Shape;59;p58"/>
            <p:cNvSpPr/>
            <p:nvPr/>
          </p:nvSpPr>
          <p:spPr>
            <a:xfrm flipH="1">
              <a:off x="321613" y="279095"/>
              <a:ext cx="66900" cy="669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60" name="Google Shape;60;p58"/>
            <p:cNvSpPr/>
            <p:nvPr/>
          </p:nvSpPr>
          <p:spPr>
            <a:xfrm flipH="1">
              <a:off x="158725" y="4062513"/>
              <a:ext cx="162900" cy="1629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nvGrpSpPr>
            <p:cNvPr id="61" name="Google Shape;61;p58"/>
            <p:cNvGrpSpPr/>
            <p:nvPr/>
          </p:nvGrpSpPr>
          <p:grpSpPr>
            <a:xfrm flipH="1">
              <a:off x="8368151" y="4030490"/>
              <a:ext cx="464791" cy="288013"/>
              <a:chOff x="2735298" y="809042"/>
              <a:chExt cx="638977" cy="395949"/>
            </a:xfrm>
          </p:grpSpPr>
          <p:sp>
            <p:nvSpPr>
              <p:cNvPr id="62" name="Google Shape;62;p58"/>
              <p:cNvSpPr/>
              <p:nvPr/>
            </p:nvSpPr>
            <p:spPr>
              <a:xfrm>
                <a:off x="2735298" y="940937"/>
                <a:ext cx="305725" cy="113541"/>
              </a:xfrm>
              <a:custGeom>
                <a:avLst/>
                <a:gdLst/>
                <a:ahLst/>
                <a:cxnLst/>
                <a:rect l="l" t="t" r="r" b="b"/>
                <a:pathLst>
                  <a:path w="2332" h="866" extrusionOk="0">
                    <a:moveTo>
                      <a:pt x="2208" y="124"/>
                    </a:moveTo>
                    <a:lnTo>
                      <a:pt x="2208" y="742"/>
                    </a:lnTo>
                    <a:lnTo>
                      <a:pt x="124" y="742"/>
                    </a:lnTo>
                    <a:lnTo>
                      <a:pt x="124" y="124"/>
                    </a:lnTo>
                    <a:close/>
                    <a:moveTo>
                      <a:pt x="1" y="1"/>
                    </a:moveTo>
                    <a:lnTo>
                      <a:pt x="1" y="866"/>
                    </a:lnTo>
                    <a:lnTo>
                      <a:pt x="2331" y="866"/>
                    </a:lnTo>
                    <a:lnTo>
                      <a:pt x="233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63" name="Google Shape;63;p58"/>
              <p:cNvSpPr/>
              <p:nvPr/>
            </p:nvSpPr>
            <p:spPr>
              <a:xfrm>
                <a:off x="2920409" y="809042"/>
                <a:ext cx="305725" cy="113541"/>
              </a:xfrm>
              <a:custGeom>
                <a:avLst/>
                <a:gdLst/>
                <a:ahLst/>
                <a:cxnLst/>
                <a:rect l="l" t="t" r="r" b="b"/>
                <a:pathLst>
                  <a:path w="2332" h="866" extrusionOk="0">
                    <a:moveTo>
                      <a:pt x="2208" y="124"/>
                    </a:moveTo>
                    <a:lnTo>
                      <a:pt x="2208" y="741"/>
                    </a:lnTo>
                    <a:lnTo>
                      <a:pt x="125" y="741"/>
                    </a:lnTo>
                    <a:lnTo>
                      <a:pt x="125" y="124"/>
                    </a:lnTo>
                    <a:close/>
                    <a:moveTo>
                      <a:pt x="1" y="0"/>
                    </a:moveTo>
                    <a:lnTo>
                      <a:pt x="1" y="865"/>
                    </a:lnTo>
                    <a:lnTo>
                      <a:pt x="2332" y="865"/>
                    </a:lnTo>
                    <a:lnTo>
                      <a:pt x="2332"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64" name="Google Shape;64;p58"/>
              <p:cNvSpPr/>
              <p:nvPr/>
            </p:nvSpPr>
            <p:spPr>
              <a:xfrm>
                <a:off x="2883439" y="1091450"/>
                <a:ext cx="305725" cy="113541"/>
              </a:xfrm>
              <a:custGeom>
                <a:avLst/>
                <a:gdLst/>
                <a:ahLst/>
                <a:cxnLst/>
                <a:rect l="l" t="t" r="r" b="b"/>
                <a:pathLst>
                  <a:path w="2332" h="866" extrusionOk="0">
                    <a:moveTo>
                      <a:pt x="2208" y="123"/>
                    </a:moveTo>
                    <a:lnTo>
                      <a:pt x="2208" y="742"/>
                    </a:lnTo>
                    <a:lnTo>
                      <a:pt x="125" y="742"/>
                    </a:lnTo>
                    <a:lnTo>
                      <a:pt x="125" y="123"/>
                    </a:lnTo>
                    <a:close/>
                    <a:moveTo>
                      <a:pt x="1" y="1"/>
                    </a:moveTo>
                    <a:lnTo>
                      <a:pt x="1" y="866"/>
                    </a:lnTo>
                    <a:lnTo>
                      <a:pt x="2332" y="866"/>
                    </a:lnTo>
                    <a:lnTo>
                      <a:pt x="2332"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65" name="Google Shape;65;p58"/>
              <p:cNvSpPr/>
              <p:nvPr/>
            </p:nvSpPr>
            <p:spPr>
              <a:xfrm>
                <a:off x="3068681" y="950115"/>
                <a:ext cx="305594" cy="113803"/>
              </a:xfrm>
              <a:custGeom>
                <a:avLst/>
                <a:gdLst/>
                <a:ahLst/>
                <a:cxnLst/>
                <a:rect l="l" t="t" r="r" b="b"/>
                <a:pathLst>
                  <a:path w="2331" h="868" extrusionOk="0">
                    <a:moveTo>
                      <a:pt x="2207" y="125"/>
                    </a:moveTo>
                    <a:lnTo>
                      <a:pt x="2207" y="743"/>
                    </a:lnTo>
                    <a:lnTo>
                      <a:pt x="124" y="743"/>
                    </a:lnTo>
                    <a:lnTo>
                      <a:pt x="124" y="125"/>
                    </a:lnTo>
                    <a:close/>
                    <a:moveTo>
                      <a:pt x="0" y="1"/>
                    </a:moveTo>
                    <a:lnTo>
                      <a:pt x="0" y="867"/>
                    </a:lnTo>
                    <a:lnTo>
                      <a:pt x="2331" y="867"/>
                    </a:lnTo>
                    <a:lnTo>
                      <a:pt x="233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sp>
          <p:nvSpPr>
            <p:cNvPr id="66" name="Google Shape;66;p58"/>
            <p:cNvSpPr/>
            <p:nvPr/>
          </p:nvSpPr>
          <p:spPr>
            <a:xfrm flipH="1">
              <a:off x="8443875" y="279100"/>
              <a:ext cx="162900" cy="1629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nvGrpSpPr>
            <p:cNvPr id="67" name="Google Shape;67;p58"/>
            <p:cNvGrpSpPr/>
            <p:nvPr/>
          </p:nvGrpSpPr>
          <p:grpSpPr>
            <a:xfrm rot="10800000">
              <a:off x="3670561" y="92362"/>
              <a:ext cx="464802" cy="167434"/>
              <a:chOff x="1564074" y="825393"/>
              <a:chExt cx="464802" cy="167434"/>
            </a:xfrm>
          </p:grpSpPr>
          <p:sp>
            <p:nvSpPr>
              <p:cNvPr id="68" name="Google Shape;68;p58"/>
              <p:cNvSpPr/>
              <p:nvPr/>
            </p:nvSpPr>
            <p:spPr>
              <a:xfrm>
                <a:off x="1641092" y="917813"/>
                <a:ext cx="222579" cy="75014"/>
              </a:xfrm>
              <a:custGeom>
                <a:avLst/>
                <a:gdLst/>
                <a:ahLst/>
                <a:cxnLst/>
                <a:rect l="l" t="t" r="r" b="b"/>
                <a:pathLst>
                  <a:path w="1893" h="638" extrusionOk="0">
                    <a:moveTo>
                      <a:pt x="1" y="1"/>
                    </a:moveTo>
                    <a:lnTo>
                      <a:pt x="1" y="638"/>
                    </a:lnTo>
                    <a:lnTo>
                      <a:pt x="1893" y="638"/>
                    </a:lnTo>
                    <a:lnTo>
                      <a:pt x="1893" y="1"/>
                    </a:lnTo>
                    <a:close/>
                  </a:path>
                </a:pathLst>
              </a:custGeom>
              <a:solidFill>
                <a:srgbClr val="FDD3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69" name="Google Shape;69;p58"/>
              <p:cNvSpPr/>
              <p:nvPr/>
            </p:nvSpPr>
            <p:spPr>
              <a:xfrm>
                <a:off x="1564074" y="825393"/>
                <a:ext cx="222697" cy="75014"/>
              </a:xfrm>
              <a:custGeom>
                <a:avLst/>
                <a:gdLst/>
                <a:ahLst/>
                <a:cxnLst/>
                <a:rect l="l" t="t" r="r" b="b"/>
                <a:pathLst>
                  <a:path w="1894" h="638" extrusionOk="0">
                    <a:moveTo>
                      <a:pt x="1" y="1"/>
                    </a:moveTo>
                    <a:lnTo>
                      <a:pt x="1" y="638"/>
                    </a:lnTo>
                    <a:lnTo>
                      <a:pt x="1893" y="638"/>
                    </a:lnTo>
                    <a:lnTo>
                      <a:pt x="1893" y="1"/>
                    </a:lnTo>
                    <a:close/>
                  </a:path>
                </a:pathLst>
              </a:custGeom>
              <a:solidFill>
                <a:srgbClr val="FDD3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0" name="Google Shape;70;p58"/>
              <p:cNvSpPr/>
              <p:nvPr/>
            </p:nvSpPr>
            <p:spPr>
              <a:xfrm>
                <a:off x="1806415" y="825393"/>
                <a:ext cx="222461" cy="75014"/>
              </a:xfrm>
              <a:custGeom>
                <a:avLst/>
                <a:gdLst/>
                <a:ahLst/>
                <a:cxnLst/>
                <a:rect l="l" t="t" r="r" b="b"/>
                <a:pathLst>
                  <a:path w="1892" h="638" extrusionOk="0">
                    <a:moveTo>
                      <a:pt x="1" y="1"/>
                    </a:moveTo>
                    <a:lnTo>
                      <a:pt x="1" y="638"/>
                    </a:lnTo>
                    <a:lnTo>
                      <a:pt x="1892" y="638"/>
                    </a:lnTo>
                    <a:lnTo>
                      <a:pt x="1892" y="1"/>
                    </a:lnTo>
                    <a:close/>
                  </a:path>
                </a:pathLst>
              </a:custGeom>
              <a:solidFill>
                <a:srgbClr val="FDD3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grpSp>
          <p:nvGrpSpPr>
            <p:cNvPr id="71" name="Google Shape;71;p58"/>
            <p:cNvGrpSpPr/>
            <p:nvPr/>
          </p:nvGrpSpPr>
          <p:grpSpPr>
            <a:xfrm rot="10800000" flipH="1">
              <a:off x="1046260" y="106418"/>
              <a:ext cx="464800" cy="388459"/>
              <a:chOff x="5871443" y="2651058"/>
              <a:chExt cx="713540" cy="596343"/>
            </a:xfrm>
          </p:grpSpPr>
          <p:sp>
            <p:nvSpPr>
              <p:cNvPr id="72" name="Google Shape;72;p58"/>
              <p:cNvSpPr/>
              <p:nvPr/>
            </p:nvSpPr>
            <p:spPr>
              <a:xfrm>
                <a:off x="5871443" y="2875678"/>
                <a:ext cx="430042" cy="160022"/>
              </a:xfrm>
              <a:custGeom>
                <a:avLst/>
                <a:gdLst/>
                <a:ahLst/>
                <a:cxnLst/>
                <a:rect l="l" t="t" r="r" b="b"/>
                <a:pathLst>
                  <a:path w="2330" h="867" extrusionOk="0">
                    <a:moveTo>
                      <a:pt x="2205" y="124"/>
                    </a:moveTo>
                    <a:lnTo>
                      <a:pt x="2205" y="743"/>
                    </a:lnTo>
                    <a:lnTo>
                      <a:pt x="124" y="743"/>
                    </a:lnTo>
                    <a:lnTo>
                      <a:pt x="124" y="124"/>
                    </a:lnTo>
                    <a:close/>
                    <a:moveTo>
                      <a:pt x="0" y="0"/>
                    </a:moveTo>
                    <a:lnTo>
                      <a:pt x="0" y="867"/>
                    </a:lnTo>
                    <a:lnTo>
                      <a:pt x="2329" y="867"/>
                    </a:lnTo>
                    <a:lnTo>
                      <a:pt x="23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3" name="Google Shape;73;p58"/>
              <p:cNvSpPr/>
              <p:nvPr/>
            </p:nvSpPr>
            <p:spPr>
              <a:xfrm>
                <a:off x="6154756" y="2651058"/>
                <a:ext cx="430227" cy="159838"/>
              </a:xfrm>
              <a:custGeom>
                <a:avLst/>
                <a:gdLst/>
                <a:ahLst/>
                <a:cxnLst/>
                <a:rect l="l" t="t" r="r" b="b"/>
                <a:pathLst>
                  <a:path w="2331" h="866" extrusionOk="0">
                    <a:moveTo>
                      <a:pt x="2208" y="123"/>
                    </a:moveTo>
                    <a:lnTo>
                      <a:pt x="2208" y="742"/>
                    </a:lnTo>
                    <a:lnTo>
                      <a:pt x="125" y="742"/>
                    </a:lnTo>
                    <a:lnTo>
                      <a:pt x="125" y="123"/>
                    </a:lnTo>
                    <a:close/>
                    <a:moveTo>
                      <a:pt x="1" y="1"/>
                    </a:moveTo>
                    <a:lnTo>
                      <a:pt x="1" y="866"/>
                    </a:lnTo>
                    <a:lnTo>
                      <a:pt x="2330" y="866"/>
                    </a:lnTo>
                    <a:lnTo>
                      <a:pt x="233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4" name="Google Shape;74;p58"/>
              <p:cNvSpPr/>
              <p:nvPr/>
            </p:nvSpPr>
            <p:spPr>
              <a:xfrm>
                <a:off x="6073361" y="3087563"/>
                <a:ext cx="430042" cy="159838"/>
              </a:xfrm>
              <a:custGeom>
                <a:avLst/>
                <a:gdLst/>
                <a:ahLst/>
                <a:cxnLst/>
                <a:rect l="l" t="t" r="r" b="b"/>
                <a:pathLst>
                  <a:path w="2330" h="866" extrusionOk="0">
                    <a:moveTo>
                      <a:pt x="2208" y="124"/>
                    </a:moveTo>
                    <a:lnTo>
                      <a:pt x="2208" y="742"/>
                    </a:lnTo>
                    <a:lnTo>
                      <a:pt x="124" y="742"/>
                    </a:lnTo>
                    <a:lnTo>
                      <a:pt x="124" y="124"/>
                    </a:lnTo>
                    <a:close/>
                    <a:moveTo>
                      <a:pt x="1" y="1"/>
                    </a:moveTo>
                    <a:lnTo>
                      <a:pt x="1" y="866"/>
                    </a:lnTo>
                    <a:lnTo>
                      <a:pt x="2330" y="866"/>
                    </a:lnTo>
                    <a:lnTo>
                      <a:pt x="233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sp>
          <p:nvSpPr>
            <p:cNvPr id="75" name="Google Shape;75;p58"/>
            <p:cNvSpPr/>
            <p:nvPr/>
          </p:nvSpPr>
          <p:spPr>
            <a:xfrm rot="10800000">
              <a:off x="4323650" y="2895501"/>
              <a:ext cx="162900" cy="162900"/>
            </a:xfrm>
            <a:prstGeom prst="ellipse">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6" name="Google Shape;76;p58"/>
            <p:cNvSpPr/>
            <p:nvPr/>
          </p:nvSpPr>
          <p:spPr>
            <a:xfrm>
              <a:off x="289041" y="300501"/>
              <a:ext cx="162900" cy="1629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7" name="Google Shape;77;p58"/>
            <p:cNvSpPr/>
            <p:nvPr/>
          </p:nvSpPr>
          <p:spPr>
            <a:xfrm>
              <a:off x="572916" y="2156088"/>
              <a:ext cx="162900" cy="1629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8" name="Google Shape;78;p58"/>
            <p:cNvSpPr/>
            <p:nvPr/>
          </p:nvSpPr>
          <p:spPr>
            <a:xfrm rot="10800000">
              <a:off x="6439463" y="267193"/>
              <a:ext cx="66900" cy="669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9" name="Google Shape;79;p58"/>
            <p:cNvSpPr/>
            <p:nvPr/>
          </p:nvSpPr>
          <p:spPr>
            <a:xfrm rot="10800000">
              <a:off x="8857638" y="1618943"/>
              <a:ext cx="66900" cy="669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grpSp>
      <p:sp>
        <p:nvSpPr>
          <p:cNvPr id="80" name="Google Shape;80;p58"/>
          <p:cNvSpPr/>
          <p:nvPr/>
        </p:nvSpPr>
        <p:spPr>
          <a:xfrm>
            <a:off x="0" y="2"/>
            <a:ext cx="12192000" cy="672377"/>
          </a:xfrm>
          <a:prstGeom prst="rect">
            <a:avLst/>
          </a:prstGeom>
          <a:solidFill>
            <a:srgbClr val="8CAF22"/>
          </a:solidFill>
          <a:ln>
            <a:noFill/>
          </a:ln>
          <a:effectLst>
            <a:outerShdw blurRad="40000" dist="23000" dir="5400000" rotWithShape="0">
              <a:srgbClr val="000000">
                <a:alpha val="34117"/>
              </a:srgbClr>
            </a:outerShdw>
          </a:effectLst>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415794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109"/>
        <p:cNvGrpSpPr/>
        <p:nvPr/>
      </p:nvGrpSpPr>
      <p:grpSpPr>
        <a:xfrm>
          <a:off x="0" y="0"/>
          <a:ext cx="0" cy="0"/>
          <a:chOff x="0" y="0"/>
          <a:chExt cx="0" cy="0"/>
        </a:xfrm>
      </p:grpSpPr>
      <p:sp>
        <p:nvSpPr>
          <p:cNvPr id="110" name="Google Shape;110;p60"/>
          <p:cNvSpPr/>
          <p:nvPr/>
        </p:nvSpPr>
        <p:spPr>
          <a:xfrm>
            <a:off x="0" y="2"/>
            <a:ext cx="12192000" cy="672377"/>
          </a:xfrm>
          <a:prstGeom prst="rect">
            <a:avLst/>
          </a:prstGeom>
          <a:solidFill>
            <a:srgbClr val="8CAF22"/>
          </a:solidFill>
          <a:ln>
            <a:noFill/>
          </a:ln>
          <a:effectLst>
            <a:outerShdw blurRad="40000" dist="23000" dir="5400000" rotWithShape="0">
              <a:srgbClr val="000000">
                <a:alpha val="34117"/>
              </a:srgbClr>
            </a:outerShdw>
          </a:effectLst>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22013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stabel met beeld - oranje">
    <p:bg>
      <p:bgPr>
        <a:solidFill>
          <a:schemeClr val="accent1"/>
        </a:solidFill>
        <a:effectLst/>
      </p:bgPr>
    </p:bg>
    <p:spTree>
      <p:nvGrpSpPr>
        <p:cNvPr id="1" name=""/>
        <p:cNvGrpSpPr/>
        <p:nvPr/>
      </p:nvGrpSpPr>
      <p:grpSpPr>
        <a:xfrm>
          <a:off x="0" y="0"/>
          <a:ext cx="0" cy="0"/>
          <a:chOff x="0" y="0"/>
          <a:chExt cx="0" cy="0"/>
        </a:xfrm>
      </p:grpSpPr>
      <p:pic>
        <p:nvPicPr>
          <p:cNvPr id="3" name="111111_intro_outro_orange_12fps">
            <a:hlinkClick r:id="" action="ppaction://media"/>
            <a:extLst>
              <a:ext uri="{FF2B5EF4-FFF2-40B4-BE49-F238E27FC236}">
                <a16:creationId xmlns:a16="http://schemas.microsoft.com/office/drawing/2014/main" id="{1C62E50E-FD36-BD37-134F-B423D4339868}"/>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3397" t="23397" r="23397" b="23397"/>
          <a:stretch/>
        </p:blipFill>
        <p:spPr>
          <a:xfrm>
            <a:off x="10164725" y="5482812"/>
            <a:ext cx="2037918" cy="1146329"/>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6023298" y="1242538"/>
            <a:ext cx="5261044" cy="875020"/>
          </a:xfrm>
        </p:spPr>
        <p:txBody>
          <a:bodyPr anchor="b">
            <a:noAutofit/>
          </a:bodyPr>
          <a:lstStyle>
            <a:lvl1pPr>
              <a:defRPr sz="4800" b="1" i="0" cap="all" baseline="0">
                <a:solidFill>
                  <a:schemeClr val="bg1"/>
                </a:solidFill>
              </a:defRPr>
            </a:lvl1pPr>
          </a:lstStyle>
          <a:p>
            <a:r>
              <a:rPr lang="nl-NL" dirty="0"/>
              <a:t>Klik om stijl te bewerken</a:t>
            </a:r>
            <a:endParaRPr lang="nl-BE" dirty="0"/>
          </a:p>
        </p:txBody>
      </p:sp>
      <p:sp>
        <p:nvSpPr>
          <p:cNvPr id="9" name="Tijdelijke aanduiding voor afbeelding 8">
            <a:extLst>
              <a:ext uri="{FF2B5EF4-FFF2-40B4-BE49-F238E27FC236}">
                <a16:creationId xmlns:a16="http://schemas.microsoft.com/office/drawing/2014/main" id="{FFC948B0-2180-B64A-AEAC-6A543ACA0BDD}"/>
              </a:ext>
            </a:extLst>
          </p:cNvPr>
          <p:cNvSpPr>
            <a:spLocks noGrp="1"/>
          </p:cNvSpPr>
          <p:nvPr>
            <p:ph type="pic" sz="quarter" idx="10"/>
          </p:nvPr>
        </p:nvSpPr>
        <p:spPr>
          <a:xfrm>
            <a:off x="1" y="0"/>
            <a:ext cx="4971255" cy="6858001"/>
          </a:xfrm>
          <a:custGeom>
            <a:avLst/>
            <a:gdLst>
              <a:gd name="connsiteX0" fmla="*/ 0 w 4971255"/>
              <a:gd name="connsiteY0" fmla="*/ 0 h 6858001"/>
              <a:gd name="connsiteX1" fmla="*/ 2432713 w 4971255"/>
              <a:gd name="connsiteY1" fmla="*/ 0 h 6858001"/>
              <a:gd name="connsiteX2" fmla="*/ 1051399 w 4971255"/>
              <a:gd name="connsiteY2" fmla="*/ 1048610 h 6858001"/>
              <a:gd name="connsiteX3" fmla="*/ 1384469 w 4971255"/>
              <a:gd name="connsiteY3" fmla="*/ 1959074 h 6858001"/>
              <a:gd name="connsiteX4" fmla="*/ 4458017 w 4971255"/>
              <a:gd name="connsiteY4" fmla="*/ 1959074 h 6858001"/>
              <a:gd name="connsiteX5" fmla="*/ 4971255 w 4971255"/>
              <a:gd name="connsiteY5" fmla="*/ 2472312 h 6858001"/>
              <a:gd name="connsiteX6" fmla="*/ 4971255 w 4971255"/>
              <a:gd name="connsiteY6" fmla="*/ 6858001 h 6858001"/>
              <a:gd name="connsiteX7" fmla="*/ 0 w 4971255"/>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1255" h="6858001">
                <a:moveTo>
                  <a:pt x="0" y="0"/>
                </a:moveTo>
                <a:lnTo>
                  <a:pt x="2432713" y="0"/>
                </a:lnTo>
                <a:lnTo>
                  <a:pt x="1051399" y="1048610"/>
                </a:lnTo>
                <a:cubicBezTo>
                  <a:pt x="689459" y="1334633"/>
                  <a:pt x="912397" y="1959074"/>
                  <a:pt x="1384469" y="1959074"/>
                </a:cubicBezTo>
                <a:lnTo>
                  <a:pt x="4458017" y="1959074"/>
                </a:lnTo>
                <a:cubicBezTo>
                  <a:pt x="4741367" y="1959074"/>
                  <a:pt x="4971255" y="2188961"/>
                  <a:pt x="4971255" y="2472312"/>
                </a:cubicBezTo>
                <a:lnTo>
                  <a:pt x="4971255" y="6858001"/>
                </a:lnTo>
                <a:lnTo>
                  <a:pt x="0" y="6858001"/>
                </a:lnTo>
                <a:close/>
              </a:path>
            </a:pathLst>
          </a:custGeom>
          <a:solidFill>
            <a:schemeClr val="bg1"/>
          </a:solidFill>
        </p:spPr>
        <p:txBody>
          <a:bodyPr wrap="square" anchor="ctr">
            <a:noAutofit/>
          </a:bodyPr>
          <a:lstStyle>
            <a:lvl1pPr marL="0" indent="0" algn="ctr">
              <a:buNone/>
              <a:defRPr sz="1800"/>
            </a:lvl1pPr>
          </a:lstStyle>
          <a:p>
            <a:endParaRPr lang="nl-BE"/>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6023298" y="2863515"/>
            <a:ext cx="5261044" cy="2562559"/>
          </a:xfrm>
        </p:spPr>
        <p:txBody>
          <a:bodyPr/>
          <a:lstStyle>
            <a:lvl1pPr marL="0" indent="0">
              <a:buNone/>
              <a:defRPr cap="all"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331936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3"/>
                </p:tgtEl>
              </p:cMediaNode>
            </p:video>
          </p:childTnLst>
        </p:cTn>
      </p:par>
    </p:tnLst>
    <p:bldLst>
      <p:bldP spid="11" grpId="0" bui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oudstabel zonder beeld - oranje">
    <p:bg>
      <p:bgPr>
        <a:solidFill>
          <a:schemeClr val="accent1"/>
        </a:solidFill>
        <a:effectLst/>
      </p:bgPr>
    </p:bg>
    <p:spTree>
      <p:nvGrpSpPr>
        <p:cNvPr id="1" name=""/>
        <p:cNvGrpSpPr/>
        <p:nvPr/>
      </p:nvGrpSpPr>
      <p:grpSpPr>
        <a:xfrm>
          <a:off x="0" y="0"/>
          <a:ext cx="0" cy="0"/>
          <a:chOff x="0" y="0"/>
          <a:chExt cx="0" cy="0"/>
        </a:xfrm>
      </p:grpSpPr>
      <p:pic>
        <p:nvPicPr>
          <p:cNvPr id="5" name="111111_intro_outro_orange_12fps">
            <a:hlinkClick r:id="" action="ppaction://media"/>
            <a:extLst>
              <a:ext uri="{FF2B5EF4-FFF2-40B4-BE49-F238E27FC236}">
                <a16:creationId xmlns:a16="http://schemas.microsoft.com/office/drawing/2014/main" id="{F24F6795-81AB-9832-CB86-970749373FD9}"/>
              </a:ext>
            </a:extLst>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srcRect l="23397" t="23397" r="23397" b="23397"/>
          <a:stretch/>
        </p:blipFill>
        <p:spPr>
          <a:xfrm>
            <a:off x="10164725" y="5482812"/>
            <a:ext cx="2037918" cy="1146329"/>
          </a:xfrm>
          <a:prstGeom prst="rect">
            <a:avLst/>
          </a:prstGeom>
        </p:spPr>
      </p:pic>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6023298" y="1242538"/>
            <a:ext cx="5261044" cy="875020"/>
          </a:xfrm>
        </p:spPr>
        <p:txBody>
          <a:bodyPr anchor="b">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6023298" y="2863515"/>
            <a:ext cx="5261044" cy="2562559"/>
          </a:xfrm>
        </p:spPr>
        <p:txBody>
          <a:bodyPr/>
          <a:lstStyle>
            <a:lvl1pPr marL="0" indent="0">
              <a:buNone/>
              <a:defRPr cap="all"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3" name="Vrije vorm: vorm 2">
            <a:extLst>
              <a:ext uri="{FF2B5EF4-FFF2-40B4-BE49-F238E27FC236}">
                <a16:creationId xmlns:a16="http://schemas.microsoft.com/office/drawing/2014/main" id="{B4A2C320-2F50-00BF-0A62-072210508A33}"/>
              </a:ext>
            </a:extLst>
          </p:cNvPr>
          <p:cNvSpPr/>
          <p:nvPr userDrawn="1"/>
        </p:nvSpPr>
        <p:spPr>
          <a:xfrm>
            <a:off x="1" y="0"/>
            <a:ext cx="4971253" cy="6858000"/>
          </a:xfrm>
          <a:custGeom>
            <a:avLst/>
            <a:gdLst>
              <a:gd name="connsiteX0" fmla="*/ 0 w 4971253"/>
              <a:gd name="connsiteY0" fmla="*/ 0 h 6858000"/>
              <a:gd name="connsiteX1" fmla="*/ 2432713 w 4971253"/>
              <a:gd name="connsiteY1" fmla="*/ 0 h 6858000"/>
              <a:gd name="connsiteX2" fmla="*/ 1051399 w 4971253"/>
              <a:gd name="connsiteY2" fmla="*/ 1048610 h 6858000"/>
              <a:gd name="connsiteX3" fmla="*/ 1384469 w 4971253"/>
              <a:gd name="connsiteY3" fmla="*/ 1959074 h 6858000"/>
              <a:gd name="connsiteX4" fmla="*/ 4458017 w 4971253"/>
              <a:gd name="connsiteY4" fmla="*/ 1959074 h 6858000"/>
              <a:gd name="connsiteX5" fmla="*/ 4960824 w 4971253"/>
              <a:gd name="connsiteY5" fmla="*/ 2368906 h 6858000"/>
              <a:gd name="connsiteX6" fmla="*/ 4971253 w 4971253"/>
              <a:gd name="connsiteY6" fmla="*/ 2472292 h 6858000"/>
              <a:gd name="connsiteX7" fmla="*/ 4971253 w 4971253"/>
              <a:gd name="connsiteY7" fmla="*/ 6858000 h 6858000"/>
              <a:gd name="connsiteX8" fmla="*/ 0 w 4971253"/>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71253" h="6858000">
                <a:moveTo>
                  <a:pt x="0" y="0"/>
                </a:moveTo>
                <a:lnTo>
                  <a:pt x="2432713" y="0"/>
                </a:lnTo>
                <a:lnTo>
                  <a:pt x="1051399" y="1048610"/>
                </a:lnTo>
                <a:cubicBezTo>
                  <a:pt x="689459" y="1334633"/>
                  <a:pt x="912397" y="1959074"/>
                  <a:pt x="1384469" y="1959074"/>
                </a:cubicBezTo>
                <a:lnTo>
                  <a:pt x="4458017" y="1959074"/>
                </a:lnTo>
                <a:cubicBezTo>
                  <a:pt x="4705948" y="1959074"/>
                  <a:pt x="4912948" y="2135081"/>
                  <a:pt x="4960824" y="2368906"/>
                </a:cubicBezTo>
                <a:lnTo>
                  <a:pt x="4971253" y="2472292"/>
                </a:lnTo>
                <a:lnTo>
                  <a:pt x="497125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BE"/>
          </a:p>
        </p:txBody>
      </p:sp>
    </p:spTree>
    <p:extLst>
      <p:ext uri="{BB962C8B-B14F-4D97-AF65-F5344CB8AC3E}">
        <p14:creationId xmlns:p14="http://schemas.microsoft.com/office/powerpoint/2010/main" val="93125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5"/>
                </p:tgtEl>
              </p:cMediaNode>
            </p:video>
          </p:childTnLst>
        </p:cTn>
      </p:par>
    </p:tnLst>
    <p:bldLst>
      <p:bldP spid="11" grpId="0" bui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ussentitel met beeld - oranje">
    <p:bg>
      <p:bgPr>
        <a:solidFill>
          <a:schemeClr val="accent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C55E2B34-7325-E8F1-590A-902B9238A5DD}"/>
              </a:ext>
            </a:extLst>
          </p:cNvPr>
          <p:cNvSpPr>
            <a:spLocks noGrp="1"/>
          </p:cNvSpPr>
          <p:nvPr>
            <p:ph type="pic" sz="quarter" idx="12"/>
          </p:nvPr>
        </p:nvSpPr>
        <p:spPr>
          <a:xfrm>
            <a:off x="871846" y="0"/>
            <a:ext cx="11320154" cy="6858000"/>
          </a:xfrm>
          <a:custGeom>
            <a:avLst/>
            <a:gdLst>
              <a:gd name="connsiteX0" fmla="*/ 1560868 w 11320154"/>
              <a:gd name="connsiteY0" fmla="*/ 0 h 6858000"/>
              <a:gd name="connsiteX1" fmla="*/ 11320154 w 11320154"/>
              <a:gd name="connsiteY1" fmla="*/ 0 h 6858000"/>
              <a:gd name="connsiteX2" fmla="*/ 11320154 w 11320154"/>
              <a:gd name="connsiteY2" fmla="*/ 6858000 h 6858000"/>
              <a:gd name="connsiteX3" fmla="*/ 4099410 w 11320154"/>
              <a:gd name="connsiteY3" fmla="*/ 6858000 h 6858000"/>
              <a:gd name="connsiteX4" fmla="*/ 4099410 w 11320154"/>
              <a:gd name="connsiteY4" fmla="*/ 2472312 h 6858000"/>
              <a:gd name="connsiteX5" fmla="*/ 3586172 w 11320154"/>
              <a:gd name="connsiteY5" fmla="*/ 1959074 h 6858000"/>
              <a:gd name="connsiteX6" fmla="*/ 512624 w 11320154"/>
              <a:gd name="connsiteY6" fmla="*/ 1959074 h 6858000"/>
              <a:gd name="connsiteX7" fmla="*/ 179554 w 11320154"/>
              <a:gd name="connsiteY7" fmla="*/ 104861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0154" h="6858000">
                <a:moveTo>
                  <a:pt x="1560868" y="0"/>
                </a:moveTo>
                <a:lnTo>
                  <a:pt x="11320154" y="0"/>
                </a:lnTo>
                <a:lnTo>
                  <a:pt x="11320154" y="6858000"/>
                </a:lnTo>
                <a:lnTo>
                  <a:pt x="4099410" y="6858000"/>
                </a:lnTo>
                <a:lnTo>
                  <a:pt x="4099410" y="2472312"/>
                </a:lnTo>
                <a:cubicBezTo>
                  <a:pt x="4099410" y="2188961"/>
                  <a:pt x="3869523" y="1959074"/>
                  <a:pt x="3586172" y="1959074"/>
                </a:cubicBezTo>
                <a:lnTo>
                  <a:pt x="512624" y="1959074"/>
                </a:lnTo>
                <a:cubicBezTo>
                  <a:pt x="40552" y="1959074"/>
                  <a:pt x="-182386" y="1334633"/>
                  <a:pt x="179554" y="1048610"/>
                </a:cubicBezTo>
                <a:close/>
              </a:path>
            </a:pathLst>
          </a:custGeom>
          <a:solidFill>
            <a:schemeClr val="bg1"/>
          </a:solidFill>
        </p:spPr>
        <p:txBody>
          <a:bodyPr wrap="square" anchor="ctr">
            <a:noAutofit/>
          </a:bodyPr>
          <a:lstStyle>
            <a:lvl1pPr marL="0" indent="0" algn="ctr">
              <a:buNone/>
              <a:defRPr sz="2000"/>
            </a:lvl1pPr>
          </a:lstStyle>
          <a:p>
            <a:endParaRPr lang="nl-BE"/>
          </a:p>
        </p:txBody>
      </p:sp>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333853"/>
            <a:ext cx="4033343" cy="252552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418341" y="2322095"/>
            <a:ext cx="4033343" cy="727364"/>
          </a:xfrm>
        </p:spPr>
        <p:txBody>
          <a:bodyPr anchor="b">
            <a:normAutofit/>
          </a:bodyPr>
          <a:lstStyle>
            <a:lvl1pPr marL="0" indent="0">
              <a:buNone/>
              <a:defRPr sz="200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346187796"/>
      </p:ext>
    </p:extLst>
  </p:cSld>
  <p:clrMapOvr>
    <a:masterClrMapping/>
  </p:clrMapOvr>
  <p:extLst>
    <p:ext uri="{DCECCB84-F9BA-43D5-87BE-67443E8EF086}">
      <p15:sldGuideLst xmlns:p15="http://schemas.microsoft.com/office/powerpoint/2012/main">
        <p15:guide id="1" pos="257"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ussentitel zonder beeld - oranje">
    <p:bg>
      <p:bgPr>
        <a:solidFill>
          <a:schemeClr val="accent1"/>
        </a:solidFill>
        <a:effectLst/>
      </p:bgPr>
    </p:bg>
    <p:spTree>
      <p:nvGrpSpPr>
        <p:cNvPr id="1" name=""/>
        <p:cNvGrpSpPr/>
        <p:nvPr/>
      </p:nvGrpSpPr>
      <p:grpSpPr>
        <a:xfrm>
          <a:off x="0" y="0"/>
          <a:ext cx="0" cy="0"/>
          <a:chOff x="0" y="0"/>
          <a:chExt cx="0" cy="0"/>
        </a:xfrm>
      </p:grpSpPr>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333853"/>
            <a:ext cx="4033343" cy="252552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418341" y="2322095"/>
            <a:ext cx="4033343" cy="727364"/>
          </a:xfrm>
        </p:spPr>
        <p:txBody>
          <a:bodyPr anchor="b">
            <a:normAutofit/>
          </a:bodyPr>
          <a:lstStyle>
            <a:lvl1pPr marL="0" indent="0">
              <a:buNone/>
              <a:defRPr sz="200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
        <p:nvSpPr>
          <p:cNvPr id="3" name="Vrije vorm: vorm 2">
            <a:extLst>
              <a:ext uri="{FF2B5EF4-FFF2-40B4-BE49-F238E27FC236}">
                <a16:creationId xmlns:a16="http://schemas.microsoft.com/office/drawing/2014/main" id="{FA89E456-DA0C-EB1C-AD01-8924BBDD2B67}"/>
              </a:ext>
            </a:extLst>
          </p:cNvPr>
          <p:cNvSpPr/>
          <p:nvPr userDrawn="1"/>
        </p:nvSpPr>
        <p:spPr>
          <a:xfrm>
            <a:off x="871846" y="0"/>
            <a:ext cx="11320154" cy="6858000"/>
          </a:xfrm>
          <a:custGeom>
            <a:avLst/>
            <a:gdLst>
              <a:gd name="connsiteX0" fmla="*/ 1560868 w 11320154"/>
              <a:gd name="connsiteY0" fmla="*/ 0 h 6858000"/>
              <a:gd name="connsiteX1" fmla="*/ 11320154 w 11320154"/>
              <a:gd name="connsiteY1" fmla="*/ 0 h 6858000"/>
              <a:gd name="connsiteX2" fmla="*/ 11320154 w 11320154"/>
              <a:gd name="connsiteY2" fmla="*/ 6858000 h 6858000"/>
              <a:gd name="connsiteX3" fmla="*/ 4099410 w 11320154"/>
              <a:gd name="connsiteY3" fmla="*/ 6858000 h 6858000"/>
              <a:gd name="connsiteX4" fmla="*/ 4099410 w 11320154"/>
              <a:gd name="connsiteY4" fmla="*/ 2472312 h 6858000"/>
              <a:gd name="connsiteX5" fmla="*/ 3586172 w 11320154"/>
              <a:gd name="connsiteY5" fmla="*/ 1959074 h 6858000"/>
              <a:gd name="connsiteX6" fmla="*/ 512624 w 11320154"/>
              <a:gd name="connsiteY6" fmla="*/ 1959074 h 6858000"/>
              <a:gd name="connsiteX7" fmla="*/ 179554 w 11320154"/>
              <a:gd name="connsiteY7" fmla="*/ 104861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0154" h="6858000">
                <a:moveTo>
                  <a:pt x="1560868" y="0"/>
                </a:moveTo>
                <a:lnTo>
                  <a:pt x="11320154" y="0"/>
                </a:lnTo>
                <a:lnTo>
                  <a:pt x="11320154" y="6858000"/>
                </a:lnTo>
                <a:lnTo>
                  <a:pt x="4099410" y="6858000"/>
                </a:lnTo>
                <a:lnTo>
                  <a:pt x="4099410" y="2472312"/>
                </a:lnTo>
                <a:cubicBezTo>
                  <a:pt x="4099410" y="2188961"/>
                  <a:pt x="3869523" y="1959074"/>
                  <a:pt x="3586172" y="1959074"/>
                </a:cubicBezTo>
                <a:lnTo>
                  <a:pt x="512624" y="1959074"/>
                </a:lnTo>
                <a:cubicBezTo>
                  <a:pt x="40552" y="1959074"/>
                  <a:pt x="-182386" y="1334633"/>
                  <a:pt x="179554" y="10486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BE"/>
          </a:p>
        </p:txBody>
      </p:sp>
    </p:spTree>
    <p:extLst>
      <p:ext uri="{BB962C8B-B14F-4D97-AF65-F5344CB8AC3E}">
        <p14:creationId xmlns:p14="http://schemas.microsoft.com/office/powerpoint/2010/main" val="3572059896"/>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ussentitel met beeld - zwart">
    <p:bg>
      <p:bgPr>
        <a:solidFill>
          <a:schemeClr val="tx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C55E2B34-7325-E8F1-590A-902B9238A5DD}"/>
              </a:ext>
            </a:extLst>
          </p:cNvPr>
          <p:cNvSpPr>
            <a:spLocks noGrp="1"/>
          </p:cNvSpPr>
          <p:nvPr>
            <p:ph type="pic" sz="quarter" idx="12"/>
          </p:nvPr>
        </p:nvSpPr>
        <p:spPr>
          <a:xfrm>
            <a:off x="871846" y="0"/>
            <a:ext cx="11320154" cy="6858000"/>
          </a:xfrm>
          <a:custGeom>
            <a:avLst/>
            <a:gdLst>
              <a:gd name="connsiteX0" fmla="*/ 1560868 w 11320154"/>
              <a:gd name="connsiteY0" fmla="*/ 0 h 6858000"/>
              <a:gd name="connsiteX1" fmla="*/ 11320154 w 11320154"/>
              <a:gd name="connsiteY1" fmla="*/ 0 h 6858000"/>
              <a:gd name="connsiteX2" fmla="*/ 11320154 w 11320154"/>
              <a:gd name="connsiteY2" fmla="*/ 6858000 h 6858000"/>
              <a:gd name="connsiteX3" fmla="*/ 4099410 w 11320154"/>
              <a:gd name="connsiteY3" fmla="*/ 6858000 h 6858000"/>
              <a:gd name="connsiteX4" fmla="*/ 4099410 w 11320154"/>
              <a:gd name="connsiteY4" fmla="*/ 2472312 h 6858000"/>
              <a:gd name="connsiteX5" fmla="*/ 3586172 w 11320154"/>
              <a:gd name="connsiteY5" fmla="*/ 1959074 h 6858000"/>
              <a:gd name="connsiteX6" fmla="*/ 512624 w 11320154"/>
              <a:gd name="connsiteY6" fmla="*/ 1959074 h 6858000"/>
              <a:gd name="connsiteX7" fmla="*/ 179554 w 11320154"/>
              <a:gd name="connsiteY7" fmla="*/ 104861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0154" h="6858000">
                <a:moveTo>
                  <a:pt x="1560868" y="0"/>
                </a:moveTo>
                <a:lnTo>
                  <a:pt x="11320154" y="0"/>
                </a:lnTo>
                <a:lnTo>
                  <a:pt x="11320154" y="6858000"/>
                </a:lnTo>
                <a:lnTo>
                  <a:pt x="4099410" y="6858000"/>
                </a:lnTo>
                <a:lnTo>
                  <a:pt x="4099410" y="2472312"/>
                </a:lnTo>
                <a:cubicBezTo>
                  <a:pt x="4099410" y="2188961"/>
                  <a:pt x="3869523" y="1959074"/>
                  <a:pt x="3586172" y="1959074"/>
                </a:cubicBezTo>
                <a:lnTo>
                  <a:pt x="512624" y="1959074"/>
                </a:lnTo>
                <a:cubicBezTo>
                  <a:pt x="40552" y="1959074"/>
                  <a:pt x="-182386" y="1334633"/>
                  <a:pt x="179554" y="1048610"/>
                </a:cubicBezTo>
                <a:close/>
              </a:path>
            </a:pathLst>
          </a:custGeom>
          <a:solidFill>
            <a:schemeClr val="bg1"/>
          </a:solidFill>
        </p:spPr>
        <p:txBody>
          <a:bodyPr wrap="square" anchor="ctr">
            <a:noAutofit/>
          </a:bodyPr>
          <a:lstStyle>
            <a:lvl1pPr marL="0" indent="0" algn="ctr">
              <a:buNone/>
              <a:defRPr sz="2000"/>
            </a:lvl1pPr>
          </a:lstStyle>
          <a:p>
            <a:endParaRPr lang="nl-BE"/>
          </a:p>
        </p:txBody>
      </p:sp>
      <p:sp>
        <p:nvSpPr>
          <p:cNvPr id="16" name="Titel 15">
            <a:extLst>
              <a:ext uri="{FF2B5EF4-FFF2-40B4-BE49-F238E27FC236}">
                <a16:creationId xmlns:a16="http://schemas.microsoft.com/office/drawing/2014/main" id="{6E915027-B88D-D955-479C-93233E1A9BBF}"/>
              </a:ext>
            </a:extLst>
          </p:cNvPr>
          <p:cNvSpPr>
            <a:spLocks noGrp="1"/>
          </p:cNvSpPr>
          <p:nvPr>
            <p:ph type="title"/>
          </p:nvPr>
        </p:nvSpPr>
        <p:spPr>
          <a:xfrm>
            <a:off x="418341" y="3333853"/>
            <a:ext cx="4033343" cy="2525526"/>
          </a:xfrm>
        </p:spPr>
        <p:txBody>
          <a:bodyPr anchor="t">
            <a:noAutofit/>
          </a:bodyPr>
          <a:lstStyle>
            <a:lvl1pPr>
              <a:defRPr sz="4800" b="1" i="0" cap="all" baseline="0">
                <a:solidFill>
                  <a:schemeClr val="bg1"/>
                </a:solidFill>
              </a:defRPr>
            </a:lvl1pPr>
          </a:lstStyle>
          <a:p>
            <a:r>
              <a:rPr lang="nl-NL" dirty="0"/>
              <a:t>Klik om stijl te bewerken</a:t>
            </a:r>
            <a:endParaRPr lang="nl-BE" dirty="0"/>
          </a:p>
        </p:txBody>
      </p:sp>
      <p:sp>
        <p:nvSpPr>
          <p:cNvPr id="11" name="Tijdelijke aanduiding voor tekst 10">
            <a:extLst>
              <a:ext uri="{FF2B5EF4-FFF2-40B4-BE49-F238E27FC236}">
                <a16:creationId xmlns:a16="http://schemas.microsoft.com/office/drawing/2014/main" id="{2E6A6361-882F-1EDF-5AAD-49545A8C41A9}"/>
              </a:ext>
            </a:extLst>
          </p:cNvPr>
          <p:cNvSpPr>
            <a:spLocks noGrp="1"/>
          </p:cNvSpPr>
          <p:nvPr>
            <p:ph type="body" sz="quarter" idx="11"/>
          </p:nvPr>
        </p:nvSpPr>
        <p:spPr>
          <a:xfrm>
            <a:off x="418341" y="2322095"/>
            <a:ext cx="4033343" cy="727364"/>
          </a:xfrm>
        </p:spPr>
        <p:txBody>
          <a:bodyPr anchor="b">
            <a:normAutofit/>
          </a:bodyPr>
          <a:lstStyle>
            <a:lvl1pPr marL="0" indent="0">
              <a:buNone/>
              <a:defRPr sz="2000" cap="none" baseline="0">
                <a:solidFill>
                  <a:schemeClr val="bg1"/>
                </a:solidFill>
              </a:defRPr>
            </a:lvl1pPr>
            <a:lvl2pPr>
              <a:defRPr cap="all" baseline="0">
                <a:solidFill>
                  <a:schemeClr val="accent2"/>
                </a:solidFill>
              </a:defRPr>
            </a:lvl2pPr>
            <a:lvl3pPr>
              <a:defRPr cap="all" baseline="0">
                <a:solidFill>
                  <a:schemeClr val="accent2"/>
                </a:solidFill>
              </a:defRPr>
            </a:lvl3pPr>
            <a:lvl4pPr>
              <a:defRPr cap="all" baseline="0">
                <a:solidFill>
                  <a:schemeClr val="accent2"/>
                </a:solidFill>
              </a:defRPr>
            </a:lvl4pPr>
            <a:lvl5pPr>
              <a:defRPr cap="all" baseline="0">
                <a:solidFill>
                  <a:schemeClr val="accent2"/>
                </a:solidFill>
              </a:defRPr>
            </a:lvl5pPr>
          </a:lstStyle>
          <a:p>
            <a:pPr lvl="0"/>
            <a:r>
              <a:rPr lang="nl-NL" dirty="0"/>
              <a:t>Klikken om de tekststijl van het model te bewerken</a:t>
            </a:r>
          </a:p>
        </p:txBody>
      </p:sp>
    </p:spTree>
    <p:extLst>
      <p:ext uri="{BB962C8B-B14F-4D97-AF65-F5344CB8AC3E}">
        <p14:creationId xmlns:p14="http://schemas.microsoft.com/office/powerpoint/2010/main" val="1242879994"/>
      </p:ext>
    </p:extLst>
  </p:cSld>
  <p:clrMapOvr>
    <a:masterClrMapping/>
  </p:clrMapOvr>
  <p:extLst>
    <p:ext uri="{DCECCB84-F9BA-43D5-87BE-67443E8EF086}">
      <p15:sldGuideLst xmlns:p15="http://schemas.microsoft.com/office/powerpoint/2012/main">
        <p15:guide id="1" pos="257">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35A0527-8205-D437-C660-4B01A6A8E9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nl-NL" dirty="0"/>
              <a:t>Klik om stijl te bewerken</a:t>
            </a:r>
            <a:endParaRPr lang="nl-BE" dirty="0"/>
          </a:p>
        </p:txBody>
      </p:sp>
      <p:sp>
        <p:nvSpPr>
          <p:cNvPr id="3" name="Tijdelijke aanduiding voor tekst 2">
            <a:extLst>
              <a:ext uri="{FF2B5EF4-FFF2-40B4-BE49-F238E27FC236}">
                <a16:creationId xmlns:a16="http://schemas.microsoft.com/office/drawing/2014/main" id="{C3AA0670-C3BB-F071-4F1B-D02CADFD9E6F}"/>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3382070016"/>
      </p:ext>
    </p:extLst>
  </p:cSld>
  <p:clrMap bg1="lt1" tx1="dk1" bg2="lt2" tx2="dk2" accent1="accent1" accent2="accent2" accent3="accent3" accent4="accent4" accent5="accent5" accent6="accent6" hlink="hlink" folHlink="folHlink"/>
  <p:sldLayoutIdLst>
    <p:sldLayoutId id="2147483651" r:id="rId1"/>
    <p:sldLayoutId id="2147483678" r:id="rId2"/>
    <p:sldLayoutId id="2147483660" r:id="rId3"/>
    <p:sldLayoutId id="2147483689" r:id="rId4"/>
    <p:sldLayoutId id="2147483661" r:id="rId5"/>
    <p:sldLayoutId id="2147483690" r:id="rId6"/>
    <p:sldLayoutId id="2147483662" r:id="rId7"/>
    <p:sldLayoutId id="2147483691" r:id="rId8"/>
    <p:sldLayoutId id="2147483663" r:id="rId9"/>
    <p:sldLayoutId id="2147483692" r:id="rId10"/>
    <p:sldLayoutId id="2147483679" r:id="rId11"/>
    <p:sldLayoutId id="2147483683" r:id="rId12"/>
    <p:sldLayoutId id="2147483664" r:id="rId13"/>
    <p:sldLayoutId id="2147483665" r:id="rId14"/>
    <p:sldLayoutId id="2147483672" r:id="rId15"/>
    <p:sldLayoutId id="2147483666" r:id="rId16"/>
    <p:sldLayoutId id="2147483667" r:id="rId17"/>
    <p:sldLayoutId id="2147483668" r:id="rId18"/>
    <p:sldLayoutId id="2147483693" r:id="rId19"/>
    <p:sldLayoutId id="2147483670" r:id="rId20"/>
    <p:sldLayoutId id="2147483671" r:id="rId21"/>
    <p:sldLayoutId id="2147483697" r:id="rId22"/>
    <p:sldLayoutId id="2147483696" r:id="rId23"/>
    <p:sldLayoutId id="2147483699" r:id="rId24"/>
    <p:sldLayoutId id="2147483701" r:id="rId25"/>
    <p:sldLayoutId id="2147483702" r:id="rId26"/>
    <p:sldLayoutId id="2147483694" r:id="rId27"/>
    <p:sldLayoutId id="2147483673" r:id="rId28"/>
    <p:sldLayoutId id="2147483700" r:id="rId29"/>
    <p:sldLayoutId id="2147483684" r:id="rId30"/>
    <p:sldLayoutId id="2147483685" r:id="rId31"/>
    <p:sldLayoutId id="2147483687" r:id="rId32"/>
    <p:sldLayoutId id="2147483686" r:id="rId33"/>
    <p:sldLayoutId id="2147483674" r:id="rId34"/>
    <p:sldLayoutId id="2147483675" r:id="rId35"/>
    <p:sldLayoutId id="2147483676" r:id="rId36"/>
    <p:sldLayoutId id="2147483677" r:id="rId37"/>
    <p:sldLayoutId id="2147483688" r:id="rId38"/>
    <p:sldLayoutId id="2147483695" r:id="rId39"/>
    <p:sldLayoutId id="2147483698" r:id="rId40"/>
    <p:sldLayoutId id="2147483680" r:id="rId41"/>
    <p:sldLayoutId id="2147483704" r:id="rId42"/>
    <p:sldLayoutId id="2147483707" r:id="rId43"/>
    <p:sldLayoutId id="2147483709" r:id="rId44"/>
  </p:sldLayoutIdLst>
  <p:hf hdr="0" dt="0"/>
  <p:txStyles>
    <p:title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p:titleStyle>
    <p:bodyStyle>
      <a:lvl1pPr marL="342900" indent="-342900" algn="l" defTabSz="914400" rtl="0" eaLnBrk="1" latinLnBrk="0" hangingPunct="1">
        <a:lnSpc>
          <a:spcPct val="90000"/>
        </a:lnSpc>
        <a:spcBef>
          <a:spcPts val="1000"/>
        </a:spcBef>
        <a:spcAft>
          <a:spcPts val="600"/>
        </a:spcAft>
        <a:buFontTx/>
        <a:buBlip>
          <a:blip r:embed="rId46">
            <a:extLst>
              <a:ext uri="{96DAC541-7B7A-43D3-8B79-37D633B846F1}">
                <asvg:svgBlip xmlns:asvg="http://schemas.microsoft.com/office/drawing/2016/SVG/main" r:embed="rId47"/>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6">
            <a:extLst>
              <a:ext uri="{96DAC541-7B7A-43D3-8B79-37D633B846F1}">
                <asvg:svgBlip xmlns:asvg="http://schemas.microsoft.com/office/drawing/2016/SVG/main" r:embed="rId47"/>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6">
            <a:extLst>
              <a:ext uri="{96DAC541-7B7A-43D3-8B79-37D633B846F1}">
                <asvg:svgBlip xmlns:asvg="http://schemas.microsoft.com/office/drawing/2016/SVG/main" r:embed="rId47"/>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6">
            <a:extLst>
              <a:ext uri="{96DAC541-7B7A-43D3-8B79-37D633B846F1}">
                <asvg:svgBlip xmlns:asvg="http://schemas.microsoft.com/office/drawing/2016/SVG/main" r:embed="rId47"/>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6">
            <a:extLst>
              <a:ext uri="{96DAC541-7B7A-43D3-8B79-37D633B846F1}">
                <asvg:svgBlip xmlns:asvg="http://schemas.microsoft.com/office/drawing/2016/SVG/main" r:embed="rId47"/>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57" userDrawn="1">
          <p15:clr>
            <a:srgbClr val="F26B43"/>
          </p15:clr>
        </p15:guide>
        <p15:guide id="3" pos="801" userDrawn="1">
          <p15:clr>
            <a:srgbClr val="F26B43"/>
          </p15:clr>
        </p15:guide>
        <p15:guide id="4" pos="724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1.xml"/><Relationship Id="rId1" Type="http://schemas.openxmlformats.org/officeDocument/2006/relationships/video" Target="https://www.youtube.com/embed/XcpB1FdmAi8?feature=oembed" TargetMode="External"/><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51.jp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2.xml"/><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youtube.com/watch?v=6zoUS9kmdEU&amp;t=1s" TargetMode="Externa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1.xml"/><Relationship Id="rId1" Type="http://schemas.openxmlformats.org/officeDocument/2006/relationships/video" Target="https://www.youtube.com/embed/6zoUS9kmdEU?start=1&amp;feature=oembed" TargetMode="Externa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1.png"/><Relationship Id="rId7" Type="http://schemas.openxmlformats.org/officeDocument/2006/relationships/image" Target="../media/image38.jp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2.svg"/><Relationship Id="rId9" Type="http://schemas.openxmlformats.org/officeDocument/2006/relationships/image" Target="../media/image40.jpg"/></Relationships>
</file>

<file path=ppt/slides/_rels/slide2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4.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5.xml"/><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8.xml"/><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1.xm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42.xml"/><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1.xm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1.xml"/><Relationship Id="rId4" Type="http://schemas.openxmlformats.org/officeDocument/2006/relationships/image" Target="../media/image2.sv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1.xml"/><Relationship Id="rId4" Type="http://schemas.openxmlformats.org/officeDocument/2006/relationships/image" Target="../media/image2.sv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1.xml"/></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0.xml"/><Relationship Id="rId1" Type="http://schemas.openxmlformats.org/officeDocument/2006/relationships/slideLayout" Target="../slideLayouts/slideLayout44.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2.xml"/><Relationship Id="rId1" Type="http://schemas.openxmlformats.org/officeDocument/2006/relationships/slideLayout" Target="../slideLayouts/slideLayout18.xml"/><Relationship Id="rId5" Type="http://schemas.openxmlformats.org/officeDocument/2006/relationships/image" Target="../media/image2.sv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3f3UzDK9rT4"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4.xml"/><Relationship Id="rId1" Type="http://schemas.openxmlformats.org/officeDocument/2006/relationships/video" Target="https://www.youtube.com/embed/3f3UzDK9rT4?feature=oembed" TargetMode="External"/><Relationship Id="rId4"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99DF91-58AE-E6FB-F9E6-7A073161472C}"/>
              </a:ext>
            </a:extLst>
          </p:cNvPr>
          <p:cNvSpPr>
            <a:spLocks noGrp="1"/>
          </p:cNvSpPr>
          <p:nvPr>
            <p:ph type="title"/>
          </p:nvPr>
        </p:nvSpPr>
        <p:spPr>
          <a:xfrm>
            <a:off x="1324582" y="2972392"/>
            <a:ext cx="5261044" cy="3363509"/>
          </a:xfrm>
        </p:spPr>
        <p:txBody>
          <a:bodyPr/>
          <a:lstStyle/>
          <a:p>
            <a:r>
              <a:rPr lang="nl-NL" dirty="0"/>
              <a:t>KLIMAATCRISIS:</a:t>
            </a:r>
            <a:br>
              <a:rPr lang="nl-NL" dirty="0"/>
            </a:br>
            <a:r>
              <a:rPr lang="nl-NL" dirty="0"/>
              <a:t>EEN GENDER-</a:t>
            </a:r>
            <a:br>
              <a:rPr lang="nl-NL" dirty="0"/>
            </a:br>
            <a:r>
              <a:rPr lang="nl-NL" dirty="0"/>
              <a:t>Perspectief</a:t>
            </a:r>
            <a:endParaRPr lang="nl-BE" dirty="0"/>
          </a:p>
        </p:txBody>
      </p:sp>
      <p:pic>
        <p:nvPicPr>
          <p:cNvPr id="7" name="Tijdelijke aanduiding voor afbeelding 6" descr="Afbeelding met buitenshuis, boom, regen, grond&#10;&#10;Automatisch gegenereerde beschrijving">
            <a:extLst>
              <a:ext uri="{FF2B5EF4-FFF2-40B4-BE49-F238E27FC236}">
                <a16:creationId xmlns:a16="http://schemas.microsoft.com/office/drawing/2014/main" id="{0F9CB9EE-A86A-1F90-3ECB-9219B5751C17}"/>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4893" t="-28953" r="28171" b="2"/>
          <a:stretch/>
        </p:blipFill>
        <p:spPr>
          <a:xfrm>
            <a:off x="4177269" y="0"/>
            <a:ext cx="6827685" cy="6858000"/>
          </a:xfrm>
        </p:spPr>
      </p:pic>
      <p:pic>
        <p:nvPicPr>
          <p:cNvPr id="9" name="Afbeelding 8" descr="Afbeelding met tekst, Lettertype, schermopname&#10;&#10;Automatisch gegenereerde beschrijving">
            <a:extLst>
              <a:ext uri="{FF2B5EF4-FFF2-40B4-BE49-F238E27FC236}">
                <a16:creationId xmlns:a16="http://schemas.microsoft.com/office/drawing/2014/main" id="{35C8CD8D-5086-FC7A-441D-E3F9505269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1946" y="6117601"/>
            <a:ext cx="1857537" cy="436600"/>
          </a:xfrm>
          <a:prstGeom prst="rect">
            <a:avLst/>
          </a:prstGeom>
        </p:spPr>
      </p:pic>
      <p:pic>
        <p:nvPicPr>
          <p:cNvPr id="4" name="Afbeelding 3" descr="Afbeelding met Graphics, Lettertype, schermopname, grafische vormgeving&#10;&#10;Automatisch gegenereerde beschrijving">
            <a:extLst>
              <a:ext uri="{FF2B5EF4-FFF2-40B4-BE49-F238E27FC236}">
                <a16:creationId xmlns:a16="http://schemas.microsoft.com/office/drawing/2014/main" id="{EFD221ED-3B60-DC46-D259-843E12A11B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3339" y="6103326"/>
            <a:ext cx="966481" cy="493624"/>
          </a:xfrm>
          <a:prstGeom prst="rect">
            <a:avLst/>
          </a:prstGeom>
        </p:spPr>
      </p:pic>
    </p:spTree>
    <p:extLst>
      <p:ext uri="{BB962C8B-B14F-4D97-AF65-F5344CB8AC3E}">
        <p14:creationId xmlns:p14="http://schemas.microsoft.com/office/powerpoint/2010/main" val="4200485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BD3D162-45B6-3885-30E7-E776EBC17727}"/>
              </a:ext>
            </a:extLst>
          </p:cNvPr>
          <p:cNvSpPr>
            <a:spLocks noGrp="1"/>
          </p:cNvSpPr>
          <p:nvPr>
            <p:ph type="body" sz="quarter" idx="11"/>
          </p:nvPr>
        </p:nvSpPr>
        <p:spPr>
          <a:xfrm>
            <a:off x="312234" y="2258008"/>
            <a:ext cx="5974265" cy="3526972"/>
          </a:xfrm>
        </p:spPr>
        <p:txBody>
          <a:bodyPr/>
          <a:lstStyle/>
          <a:p>
            <a:pPr marL="342900" indent="-342900">
              <a:buBlip>
                <a:blip r:embed="rId3">
                  <a:extLst>
                    <a:ext uri="{96DAC541-7B7A-43D3-8B79-37D633B846F1}">
                      <asvg:svgBlip xmlns:asvg="http://schemas.microsoft.com/office/drawing/2016/SVG/main" r:embed="rId4"/>
                    </a:ext>
                  </a:extLst>
                </a:blip>
              </a:buBlip>
            </a:pPr>
            <a:r>
              <a:rPr lang="nl-NL" sz="2000" dirty="0"/>
              <a:t>≠ biologische kenmerken</a:t>
            </a:r>
          </a:p>
          <a:p>
            <a:pPr marL="342900" indent="-342900">
              <a:buBlip>
                <a:blip r:embed="rId3">
                  <a:extLst>
                    <a:ext uri="{96DAC541-7B7A-43D3-8B79-37D633B846F1}">
                      <asvg:svgBlip xmlns:asvg="http://schemas.microsoft.com/office/drawing/2016/SVG/main" r:embed="rId4"/>
                    </a:ext>
                  </a:extLst>
                </a:blip>
              </a:buBlip>
            </a:pPr>
            <a:r>
              <a:rPr lang="nl-NL" sz="2000" dirty="0"/>
              <a:t>sociale en culturele aspecten van het</a:t>
            </a:r>
            <a:br>
              <a:rPr lang="nl-NL" sz="2000" dirty="0"/>
            </a:br>
            <a:r>
              <a:rPr lang="nl-NL" sz="2000" dirty="0"/>
              <a:t>man- of vrouw-zijn. </a:t>
            </a:r>
          </a:p>
          <a:p>
            <a:pPr marL="342900" indent="-342900">
              <a:buBlip>
                <a:blip r:embed="rId3">
                  <a:extLst>
                    <a:ext uri="{96DAC541-7B7A-43D3-8B79-37D633B846F1}">
                      <asvg:svgBlip xmlns:asvg="http://schemas.microsoft.com/office/drawing/2016/SVG/main" r:embed="rId4"/>
                    </a:ext>
                  </a:extLst>
                </a:blip>
              </a:buBlip>
            </a:pPr>
            <a:r>
              <a:rPr lang="nl-NL" sz="2000" dirty="0"/>
              <a:t>ingebakken in de maatschappij</a:t>
            </a:r>
          </a:p>
          <a:p>
            <a:pPr marL="342900" indent="-342900">
              <a:buBlip>
                <a:blip r:embed="rId3">
                  <a:extLst>
                    <a:ext uri="{96DAC541-7B7A-43D3-8B79-37D633B846F1}">
                      <asvg:svgBlip xmlns:asvg="http://schemas.microsoft.com/office/drawing/2016/SVG/main" r:embed="rId4"/>
                    </a:ext>
                  </a:extLst>
                </a:blip>
              </a:buBlip>
            </a:pPr>
            <a:r>
              <a:rPr lang="nl-NL" sz="2000" dirty="0"/>
              <a:t>aangeleerd gedrag</a:t>
            </a:r>
          </a:p>
          <a:p>
            <a:pPr marL="342900" indent="-342900">
              <a:buBlip>
                <a:blip r:embed="rId3">
                  <a:extLst>
                    <a:ext uri="{96DAC541-7B7A-43D3-8B79-37D633B846F1}">
                      <asvg:svgBlip xmlns:asvg="http://schemas.microsoft.com/office/drawing/2016/SVG/main" r:embed="rId4"/>
                    </a:ext>
                  </a:extLst>
                </a:blip>
              </a:buBlip>
            </a:pPr>
            <a:r>
              <a:rPr lang="nl-NL" sz="2000" dirty="0"/>
              <a:t>veranderlijk in tijd en plaats </a:t>
            </a:r>
          </a:p>
          <a:p>
            <a:endParaRPr lang="nl-NL" dirty="0"/>
          </a:p>
        </p:txBody>
      </p:sp>
      <p:pic>
        <p:nvPicPr>
          <p:cNvPr id="4" name="Google Shape;181;p8" descr="Voorbeeld van afbeelding">
            <a:extLst>
              <a:ext uri="{FF2B5EF4-FFF2-40B4-BE49-F238E27FC236}">
                <a16:creationId xmlns:a16="http://schemas.microsoft.com/office/drawing/2014/main" id="{6BC85172-27EF-940E-D35C-311503A7A56E}"/>
              </a:ext>
            </a:extLst>
          </p:cNvPr>
          <p:cNvPicPr preferRelativeResize="0"/>
          <p:nvPr/>
        </p:nvPicPr>
        <p:blipFill rotWithShape="1">
          <a:blip r:embed="rId5">
            <a:alphaModFix/>
          </a:blip>
          <a:srcRect l="3178" t="8547" r="3688" b="4666"/>
          <a:stretch/>
        </p:blipFill>
        <p:spPr>
          <a:xfrm>
            <a:off x="5629275" y="0"/>
            <a:ext cx="6562725" cy="3726532"/>
          </a:xfrm>
          <a:prstGeom prst="rect">
            <a:avLst/>
          </a:prstGeom>
          <a:noFill/>
          <a:ln w="9525" cap="flat" cmpd="sng">
            <a:noFill/>
            <a:prstDash val="solid"/>
            <a:round/>
            <a:headEnd type="none" w="sm" len="sm"/>
            <a:tailEnd type="none" w="sm" len="sm"/>
          </a:ln>
        </p:spPr>
      </p:pic>
      <p:pic>
        <p:nvPicPr>
          <p:cNvPr id="5" name="Google Shape;185;p8" descr="Afbeelding met Menselijk gezicht, overdekt, bed, persoon&#10;&#10;Automatisch gegenereerde beschrijving">
            <a:extLst>
              <a:ext uri="{FF2B5EF4-FFF2-40B4-BE49-F238E27FC236}">
                <a16:creationId xmlns:a16="http://schemas.microsoft.com/office/drawing/2014/main" id="{D205D68A-2F7E-71B0-CC43-12D8E2434AD4}"/>
              </a:ext>
            </a:extLst>
          </p:cNvPr>
          <p:cNvPicPr preferRelativeResize="0"/>
          <p:nvPr/>
        </p:nvPicPr>
        <p:blipFill rotWithShape="1">
          <a:blip r:embed="rId6">
            <a:alphaModFix/>
          </a:blip>
          <a:srcRect t="18940" b="9486"/>
          <a:stretch/>
        </p:blipFill>
        <p:spPr>
          <a:xfrm>
            <a:off x="5629275" y="3726532"/>
            <a:ext cx="6562725" cy="3131468"/>
          </a:xfrm>
          <a:prstGeom prst="rect">
            <a:avLst/>
          </a:prstGeom>
          <a:noFill/>
          <a:ln w="9525" cap="flat" cmpd="sng">
            <a:noFill/>
            <a:prstDash val="solid"/>
            <a:round/>
            <a:headEnd type="none" w="sm" len="sm"/>
            <a:tailEnd type="none" w="sm" len="sm"/>
          </a:ln>
        </p:spPr>
      </p:pic>
      <p:sp>
        <p:nvSpPr>
          <p:cNvPr id="7" name="Titel 6">
            <a:extLst>
              <a:ext uri="{FF2B5EF4-FFF2-40B4-BE49-F238E27FC236}">
                <a16:creationId xmlns:a16="http://schemas.microsoft.com/office/drawing/2014/main" id="{09BC33B1-2F4E-ECD4-8D9B-216C53B2876B}"/>
              </a:ext>
            </a:extLst>
          </p:cNvPr>
          <p:cNvSpPr>
            <a:spLocks noGrp="1"/>
          </p:cNvSpPr>
          <p:nvPr>
            <p:ph type="title"/>
          </p:nvPr>
        </p:nvSpPr>
        <p:spPr/>
        <p:txBody>
          <a:bodyPr/>
          <a:lstStyle/>
          <a:p>
            <a:r>
              <a:rPr lang="nl-NL" sz="2800" b="0" dirty="0"/>
              <a:t>INTRO</a:t>
            </a:r>
            <a:br>
              <a:rPr lang="nl-NL" dirty="0"/>
            </a:br>
            <a:r>
              <a:rPr lang="nl-NL" dirty="0"/>
              <a:t>GENDER</a:t>
            </a:r>
          </a:p>
        </p:txBody>
      </p:sp>
    </p:spTree>
    <p:extLst>
      <p:ext uri="{BB962C8B-B14F-4D97-AF65-F5344CB8AC3E}">
        <p14:creationId xmlns:p14="http://schemas.microsoft.com/office/powerpoint/2010/main" val="162812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1A396E-F871-367C-3546-70C34F4DEABF}"/>
              </a:ext>
            </a:extLst>
          </p:cNvPr>
          <p:cNvSpPr>
            <a:spLocks noGrp="1"/>
          </p:cNvSpPr>
          <p:nvPr>
            <p:ph type="title"/>
          </p:nvPr>
        </p:nvSpPr>
        <p:spPr/>
        <p:txBody>
          <a:bodyPr/>
          <a:lstStyle/>
          <a:p>
            <a:endParaRPr lang="en-BE"/>
          </a:p>
        </p:txBody>
      </p:sp>
      <p:sp>
        <p:nvSpPr>
          <p:cNvPr id="3" name="Tijdelijke aanduiding voor tekst 2">
            <a:extLst>
              <a:ext uri="{FF2B5EF4-FFF2-40B4-BE49-F238E27FC236}">
                <a16:creationId xmlns:a16="http://schemas.microsoft.com/office/drawing/2014/main" id="{2D9DF9A6-015B-EFA5-65C8-0C2169BD1336}"/>
              </a:ext>
            </a:extLst>
          </p:cNvPr>
          <p:cNvSpPr>
            <a:spLocks noGrp="1"/>
          </p:cNvSpPr>
          <p:nvPr>
            <p:ph type="body" sz="quarter" idx="11"/>
          </p:nvPr>
        </p:nvSpPr>
        <p:spPr/>
        <p:txBody>
          <a:bodyPr/>
          <a:lstStyle/>
          <a:p>
            <a:endParaRPr lang="en-BE" dirty="0"/>
          </a:p>
        </p:txBody>
      </p:sp>
      <p:pic>
        <p:nvPicPr>
          <p:cNvPr id="5" name="Afbeelding 4">
            <a:extLst>
              <a:ext uri="{FF2B5EF4-FFF2-40B4-BE49-F238E27FC236}">
                <a16:creationId xmlns:a16="http://schemas.microsoft.com/office/drawing/2014/main" id="{1B2AECEF-AB3F-3B7C-EBA7-EEB093521B5B}"/>
              </a:ext>
            </a:extLst>
          </p:cNvPr>
          <p:cNvPicPr>
            <a:picLocks noChangeAspect="1"/>
          </p:cNvPicPr>
          <p:nvPr/>
        </p:nvPicPr>
        <p:blipFill rotWithShape="1">
          <a:blip r:embed="rId3"/>
          <a:srcRect l="50000" t="10337" b="6911"/>
          <a:stretch/>
        </p:blipFill>
        <p:spPr>
          <a:xfrm>
            <a:off x="-445771" y="0"/>
            <a:ext cx="14733091" cy="6858000"/>
          </a:xfrm>
          <a:prstGeom prst="rect">
            <a:avLst/>
          </a:prstGeom>
        </p:spPr>
      </p:pic>
    </p:spTree>
    <p:extLst>
      <p:ext uri="{BB962C8B-B14F-4D97-AF65-F5344CB8AC3E}">
        <p14:creationId xmlns:p14="http://schemas.microsoft.com/office/powerpoint/2010/main" val="1425155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title="De begrippen geslacht en gender">
            <a:hlinkClick r:id="" action="ppaction://media"/>
            <a:extLst>
              <a:ext uri="{FF2B5EF4-FFF2-40B4-BE49-F238E27FC236}">
                <a16:creationId xmlns:a16="http://schemas.microsoft.com/office/drawing/2014/main" id="{D3BDA32B-8EB0-B9AB-D2A2-2431D925EACE}"/>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2061621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D14745-A5B8-1C20-B216-437D2C68A009}"/>
              </a:ext>
            </a:extLst>
          </p:cNvPr>
          <p:cNvSpPr>
            <a:spLocks noGrp="1"/>
          </p:cNvSpPr>
          <p:nvPr>
            <p:ph type="title"/>
          </p:nvPr>
        </p:nvSpPr>
        <p:spPr/>
        <p:txBody>
          <a:bodyPr/>
          <a:lstStyle/>
          <a:p>
            <a:r>
              <a:rPr lang="nl-NL" sz="2800" b="0" dirty="0"/>
              <a:t>INTRO</a:t>
            </a:r>
            <a:br>
              <a:rPr lang="nl-NL" dirty="0"/>
            </a:br>
            <a:r>
              <a:rPr lang="nl-NL" dirty="0"/>
              <a:t>GENDER</a:t>
            </a:r>
            <a:r>
              <a:rPr lang="nl-NL" dirty="0">
                <a:solidFill>
                  <a:schemeClr val="tx1"/>
                </a:solidFill>
              </a:rPr>
              <a:t>GELIJK</a:t>
            </a:r>
            <a:r>
              <a:rPr lang="nl-NL" dirty="0"/>
              <a:t>HEID</a:t>
            </a:r>
            <a:endParaRPr lang="nl-BE" dirty="0"/>
          </a:p>
        </p:txBody>
      </p:sp>
      <p:sp>
        <p:nvSpPr>
          <p:cNvPr id="3" name="Tijdelijke aanduiding voor tekst 2">
            <a:extLst>
              <a:ext uri="{FF2B5EF4-FFF2-40B4-BE49-F238E27FC236}">
                <a16:creationId xmlns:a16="http://schemas.microsoft.com/office/drawing/2014/main" id="{8BD3D162-45B6-3885-30E7-E776EBC17727}"/>
              </a:ext>
            </a:extLst>
          </p:cNvPr>
          <p:cNvSpPr>
            <a:spLocks noGrp="1"/>
          </p:cNvSpPr>
          <p:nvPr>
            <p:ph type="body" sz="quarter" idx="11"/>
          </p:nvPr>
        </p:nvSpPr>
        <p:spPr>
          <a:xfrm>
            <a:off x="312233" y="2258008"/>
            <a:ext cx="7617329" cy="3526972"/>
          </a:xfrm>
        </p:spPr>
        <p:txBody>
          <a:bodyPr/>
          <a:lstStyle/>
          <a:p>
            <a:pPr marL="342900" indent="-342900">
              <a:buBlip>
                <a:blip r:embed="rId3">
                  <a:extLst>
                    <a:ext uri="{96DAC541-7B7A-43D3-8B79-37D633B846F1}">
                      <asvg:svgBlip xmlns:asvg="http://schemas.microsoft.com/office/drawing/2016/SVG/main" r:embed="rId4"/>
                    </a:ext>
                  </a:extLst>
                </a:blip>
              </a:buBlip>
            </a:pPr>
            <a:r>
              <a:rPr lang="nl-NL" sz="2000" dirty="0"/>
              <a:t>volledige gelijkheid</a:t>
            </a:r>
          </a:p>
          <a:p>
            <a:pPr marL="342900" indent="-342900">
              <a:buBlip>
                <a:blip r:embed="rId3">
                  <a:extLst>
                    <a:ext uri="{96DAC541-7B7A-43D3-8B79-37D633B846F1}">
                      <asvg:svgBlip xmlns:asvg="http://schemas.microsoft.com/office/drawing/2016/SVG/main" r:embed="rId4"/>
                    </a:ext>
                  </a:extLst>
                </a:blip>
              </a:buBlip>
            </a:pPr>
            <a:r>
              <a:rPr lang="nl-NL" sz="2000" dirty="0"/>
              <a:t>mannen, vrouwen en andere genderidentiteiten</a:t>
            </a:r>
          </a:p>
          <a:p>
            <a:pPr marL="342900" indent="-342900">
              <a:buBlip>
                <a:blip r:embed="rId3">
                  <a:extLst>
                    <a:ext uri="{96DAC541-7B7A-43D3-8B79-37D633B846F1}">
                      <asvg:svgBlip xmlns:asvg="http://schemas.microsoft.com/office/drawing/2016/SVG/main" r:embed="rId4"/>
                    </a:ext>
                  </a:extLst>
                </a:blip>
              </a:buBlip>
            </a:pPr>
            <a:r>
              <a:rPr lang="nl-NL" sz="2000" dirty="0"/>
              <a:t>op alle gebieden van het leven</a:t>
            </a:r>
          </a:p>
          <a:p>
            <a:pPr marL="342900" indent="-342900">
              <a:buBlip>
                <a:blip r:embed="rId3">
                  <a:extLst>
                    <a:ext uri="{96DAC541-7B7A-43D3-8B79-37D633B846F1}">
                      <asvg:svgBlip xmlns:asvg="http://schemas.microsoft.com/office/drawing/2016/SVG/main" r:embed="rId4"/>
                    </a:ext>
                  </a:extLst>
                </a:blip>
              </a:buBlip>
            </a:pPr>
            <a:r>
              <a:rPr lang="nl-NL" sz="2000" dirty="0"/>
              <a:t>doel: gelijke kansen creëren, </a:t>
            </a:r>
            <a:br>
              <a:rPr lang="nl-NL" sz="2000" dirty="0"/>
            </a:br>
            <a:r>
              <a:rPr lang="nl-NL" sz="2000" dirty="0"/>
              <a:t>geen kansen ontnemen</a:t>
            </a:r>
          </a:p>
          <a:p>
            <a:endParaRPr lang="nl-NL" dirty="0"/>
          </a:p>
          <a:p>
            <a:endParaRPr lang="nl-NL" dirty="0"/>
          </a:p>
        </p:txBody>
      </p:sp>
      <p:pic>
        <p:nvPicPr>
          <p:cNvPr id="6" name="Google Shape;199;p10">
            <a:extLst>
              <a:ext uri="{FF2B5EF4-FFF2-40B4-BE49-F238E27FC236}">
                <a16:creationId xmlns:a16="http://schemas.microsoft.com/office/drawing/2014/main" id="{74F6C1F5-030F-1CD8-9751-DABD5299E5A0}"/>
              </a:ext>
            </a:extLst>
          </p:cNvPr>
          <p:cNvPicPr preferRelativeResize="0"/>
          <p:nvPr/>
        </p:nvPicPr>
        <p:blipFill rotWithShape="1">
          <a:blip r:embed="rId5">
            <a:alphaModFix/>
          </a:blip>
          <a:srcRect l="3081" t="1840" r="60536" b="3532"/>
          <a:stretch/>
        </p:blipFill>
        <p:spPr>
          <a:xfrm>
            <a:off x="7515705" y="16325"/>
            <a:ext cx="4676296" cy="6841675"/>
          </a:xfrm>
          <a:prstGeom prst="rect">
            <a:avLst/>
          </a:prstGeom>
          <a:noFill/>
          <a:ln w="76200" cap="flat" cmpd="sng">
            <a:noFill/>
            <a:prstDash val="solid"/>
            <a:miter lim="8000"/>
            <a:headEnd type="none" w="sm" len="sm"/>
            <a:tailEnd type="none" w="sm" len="sm"/>
          </a:ln>
        </p:spPr>
      </p:pic>
    </p:spTree>
    <p:extLst>
      <p:ext uri="{BB962C8B-B14F-4D97-AF65-F5344CB8AC3E}">
        <p14:creationId xmlns:p14="http://schemas.microsoft.com/office/powerpoint/2010/main" val="3973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327102" y="1814764"/>
            <a:ext cx="10845723" cy="160054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err="1">
                <a:solidFill>
                  <a:schemeClr val="tx1"/>
                </a:solidFill>
                <a:sym typeface="Calibri"/>
              </a:rPr>
              <a:t>Welke</a:t>
            </a:r>
            <a:r>
              <a:rPr lang="fr-FR" cap="none" dirty="0">
                <a:solidFill>
                  <a:schemeClr val="tx1"/>
                </a:solidFill>
                <a:sym typeface="Calibri"/>
              </a:rPr>
              <a:t> </a:t>
            </a:r>
            <a:r>
              <a:rPr lang="fr-FR" cap="none" dirty="0" err="1">
                <a:solidFill>
                  <a:schemeClr val="tx1"/>
                </a:solidFill>
                <a:sym typeface="Calibri"/>
              </a:rPr>
              <a:t>verbanden</a:t>
            </a:r>
            <a:r>
              <a:rPr lang="fr-FR" cap="none" dirty="0">
                <a:solidFill>
                  <a:schemeClr val="tx1"/>
                </a:solidFill>
                <a:sym typeface="Calibri"/>
              </a:rPr>
              <a:t> </a:t>
            </a:r>
            <a:r>
              <a:rPr lang="fr-FR" cap="none" dirty="0" err="1">
                <a:solidFill>
                  <a:schemeClr val="tx1"/>
                </a:solidFill>
                <a:sym typeface="Calibri"/>
              </a:rPr>
              <a:t>zie</a:t>
            </a:r>
            <a:r>
              <a:rPr lang="fr-FR" cap="none" dirty="0">
                <a:solidFill>
                  <a:schemeClr val="tx1"/>
                </a:solidFill>
                <a:sym typeface="Calibri"/>
              </a:rPr>
              <a:t> je </a:t>
            </a:r>
            <a:r>
              <a:rPr lang="fr-FR" cap="none" dirty="0" err="1">
                <a:solidFill>
                  <a:schemeClr val="tx1"/>
                </a:solidFill>
                <a:sym typeface="Calibri"/>
              </a:rPr>
              <a:t>tussen</a:t>
            </a:r>
            <a:r>
              <a:rPr lang="fr-FR" cap="none" dirty="0">
                <a:solidFill>
                  <a:schemeClr val="tx1"/>
                </a:solidFill>
                <a:sym typeface="Calibri"/>
              </a:rPr>
              <a:t> </a:t>
            </a:r>
            <a:r>
              <a:rPr lang="fr-FR" cap="none" dirty="0" err="1">
                <a:solidFill>
                  <a:schemeClr val="tx1"/>
                </a:solidFill>
                <a:sym typeface="Calibri"/>
              </a:rPr>
              <a:t>deze</a:t>
            </a:r>
            <a:r>
              <a:rPr lang="fr-FR" cap="none" dirty="0">
                <a:solidFill>
                  <a:schemeClr val="tx1"/>
                </a:solidFill>
                <a:sym typeface="Calibri"/>
              </a:rPr>
              <a:t> </a:t>
            </a:r>
            <a:r>
              <a:rPr lang="fr-FR" cap="none" dirty="0" err="1">
                <a:solidFill>
                  <a:schemeClr val="tx1"/>
                </a:solidFill>
                <a:sym typeface="Calibri"/>
              </a:rPr>
              <a:t>termen</a:t>
            </a:r>
            <a:r>
              <a:rPr lang="fr-FR" cap="none" dirty="0">
                <a:solidFill>
                  <a:schemeClr val="tx1"/>
                </a:solidFill>
                <a:sym typeface="Calibri"/>
              </a:rPr>
              <a:t>? Wat </a:t>
            </a:r>
            <a:r>
              <a:rPr lang="fr-FR" cap="none" dirty="0" err="1">
                <a:solidFill>
                  <a:schemeClr val="tx1"/>
                </a:solidFill>
                <a:sym typeface="Calibri"/>
              </a:rPr>
              <a:t>hebben</a:t>
            </a:r>
            <a:r>
              <a:rPr lang="fr-FR" cap="none" dirty="0">
                <a:solidFill>
                  <a:schemeClr val="tx1"/>
                </a:solidFill>
                <a:sym typeface="Calibri"/>
              </a:rPr>
              <a:t> </a:t>
            </a:r>
            <a:r>
              <a:rPr lang="fr-FR" cap="none" dirty="0" err="1">
                <a:solidFill>
                  <a:schemeClr val="tx1"/>
                </a:solidFill>
                <a:sym typeface="Calibri"/>
              </a:rPr>
              <a:t>ze</a:t>
            </a:r>
            <a:r>
              <a:rPr lang="fr-FR" cap="none" dirty="0">
                <a:solidFill>
                  <a:schemeClr val="tx1"/>
                </a:solidFill>
                <a:sym typeface="Calibri"/>
              </a:rPr>
              <a:t> met </a:t>
            </a:r>
            <a:r>
              <a:rPr lang="fr-FR" cap="none" dirty="0" err="1">
                <a:solidFill>
                  <a:schemeClr val="tx1"/>
                </a:solidFill>
                <a:sym typeface="Calibri"/>
              </a:rPr>
              <a:t>elkaar</a:t>
            </a:r>
            <a:r>
              <a:rPr lang="fr-FR" cap="none" dirty="0">
                <a:solidFill>
                  <a:schemeClr val="tx1"/>
                </a:solidFill>
                <a:sym typeface="Calibri"/>
              </a:rPr>
              <a:t> te </a:t>
            </a:r>
            <a:r>
              <a:rPr lang="fr-FR" cap="none" dirty="0" err="1">
                <a:solidFill>
                  <a:schemeClr val="tx1"/>
                </a:solidFill>
                <a:sym typeface="Calibri"/>
              </a:rPr>
              <a:t>maken</a:t>
            </a:r>
            <a:r>
              <a:rPr lang="fr-FR" cap="none" dirty="0">
                <a:solidFill>
                  <a:schemeClr val="tx1"/>
                </a:solidFill>
                <a:sym typeface="Calibri"/>
              </a:rPr>
              <a:t>? </a:t>
            </a:r>
            <a:br>
              <a:rPr lang="fr-FR" sz="4267" b="0" dirty="0">
                <a:latin typeface="Calibri"/>
                <a:ea typeface="Calibri"/>
                <a:cs typeface="Calibri"/>
                <a:sym typeface="Calibri"/>
              </a:rPr>
            </a:b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312234" y="36711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sz="2800" b="0" dirty="0"/>
              <a:t>Intro</a:t>
            </a:r>
            <a:br>
              <a:rPr lang="nl-NL" dirty="0"/>
            </a:br>
            <a:r>
              <a:rPr lang="nl-NL" dirty="0"/>
              <a:t>SYSTEEMDENKEN</a:t>
            </a:r>
            <a:endParaRPr lang="nl-BE" dirty="0"/>
          </a:p>
        </p:txBody>
      </p:sp>
      <p:sp>
        <p:nvSpPr>
          <p:cNvPr id="3" name="Tijdelijke aanduiding voor tekst 2">
            <a:extLst>
              <a:ext uri="{FF2B5EF4-FFF2-40B4-BE49-F238E27FC236}">
                <a16:creationId xmlns:a16="http://schemas.microsoft.com/office/drawing/2014/main" id="{3867FDF6-C0AF-9B9B-2A92-79689F04EA39}"/>
              </a:ext>
            </a:extLst>
          </p:cNvPr>
          <p:cNvSpPr txBox="1">
            <a:spLocks/>
          </p:cNvSpPr>
          <p:nvPr/>
        </p:nvSpPr>
        <p:spPr>
          <a:xfrm>
            <a:off x="312234" y="4544008"/>
            <a:ext cx="6488615" cy="1113842"/>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GENDER - KLIMAATCRISIS</a:t>
            </a:r>
          </a:p>
          <a:p>
            <a:r>
              <a:rPr lang="nl-NL" dirty="0"/>
              <a:t>GENDERONGELIJKHEID - KLIMAATONRECHT</a:t>
            </a:r>
          </a:p>
          <a:p>
            <a:endParaRPr lang="nl-NL" dirty="0"/>
          </a:p>
        </p:txBody>
      </p:sp>
    </p:spTree>
    <p:extLst>
      <p:ext uri="{BB962C8B-B14F-4D97-AF65-F5344CB8AC3E}">
        <p14:creationId xmlns:p14="http://schemas.microsoft.com/office/powerpoint/2010/main" val="8888063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Menselijk gezicht, kleding, verven, persoon&#10;&#10;Automatisch gegenereerde beschrijving">
            <a:hlinkClick r:id="rId2"/>
            <a:extLst>
              <a:ext uri="{FF2B5EF4-FFF2-40B4-BE49-F238E27FC236}">
                <a16:creationId xmlns:a16="http://schemas.microsoft.com/office/drawing/2014/main" id="{2B5BB6A2-D5A0-9D5C-EAE5-120A68643C52}"/>
              </a:ext>
            </a:extLst>
          </p:cNvPr>
          <p:cNvPicPr>
            <a:picLocks noChangeAspect="1"/>
          </p:cNvPicPr>
          <p:nvPr/>
        </p:nvPicPr>
        <p:blipFill rotWithShape="1">
          <a:blip r:embed="rId3">
            <a:extLst>
              <a:ext uri="{28A0092B-C50C-407E-A947-70E740481C1C}">
                <a14:useLocalDpi xmlns:a14="http://schemas.microsoft.com/office/drawing/2010/main" val="0"/>
              </a:ext>
            </a:extLst>
          </a:blip>
          <a:srcRect l="4559" r="7024"/>
          <a:stretch/>
        </p:blipFill>
        <p:spPr>
          <a:xfrm>
            <a:off x="0" y="0"/>
            <a:ext cx="12192000" cy="6858000"/>
          </a:xfrm>
          <a:prstGeom prst="rect">
            <a:avLst/>
          </a:prstGeom>
        </p:spPr>
      </p:pic>
    </p:spTree>
    <p:extLst>
      <p:ext uri="{BB962C8B-B14F-4D97-AF65-F5344CB8AC3E}">
        <p14:creationId xmlns:p14="http://schemas.microsoft.com/office/powerpoint/2010/main" val="1729415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descr="Klimaat en gender">
            <a:hlinkClick r:id="" action="ppaction://media"/>
            <a:extLst>
              <a:ext uri="{FF2B5EF4-FFF2-40B4-BE49-F238E27FC236}">
                <a16:creationId xmlns:a16="http://schemas.microsoft.com/office/drawing/2014/main" id="{22A56A39-FF31-D2BC-3532-D93BB82D6442}"/>
              </a:ext>
            </a:extLst>
          </p:cNvPr>
          <p:cNvPicPr>
            <a:picLocks noRot="1" noChangeAspect="1"/>
          </p:cNvPicPr>
          <p:nvPr>
            <a:videoFile r:link="rId1"/>
          </p:nvPr>
        </p:nvPicPr>
        <p:blipFill>
          <a:blip r:embed="rId4"/>
          <a:stretch>
            <a:fillRect/>
          </a:stretch>
        </p:blipFill>
        <p:spPr>
          <a:xfrm>
            <a:off x="0" y="0"/>
            <a:ext cx="12397609" cy="7004649"/>
          </a:xfrm>
          <a:prstGeom prst="rect">
            <a:avLst/>
          </a:prstGeom>
        </p:spPr>
      </p:pic>
    </p:spTree>
    <p:extLst>
      <p:ext uri="{BB962C8B-B14F-4D97-AF65-F5344CB8AC3E}">
        <p14:creationId xmlns:p14="http://schemas.microsoft.com/office/powerpoint/2010/main" val="28379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207"/>
        <p:cNvGrpSpPr/>
        <p:nvPr/>
      </p:nvGrpSpPr>
      <p:grpSpPr>
        <a:xfrm>
          <a:off x="0" y="0"/>
          <a:ext cx="0" cy="0"/>
          <a:chOff x="0" y="0"/>
          <a:chExt cx="0" cy="0"/>
        </a:xfrm>
      </p:grpSpPr>
      <p:sp>
        <p:nvSpPr>
          <p:cNvPr id="6" name="Titel 5">
            <a:extLst>
              <a:ext uri="{FF2B5EF4-FFF2-40B4-BE49-F238E27FC236}">
                <a16:creationId xmlns:a16="http://schemas.microsoft.com/office/drawing/2014/main" id="{5A271EE0-C327-810E-CAD8-8A08A7AFE264}"/>
              </a:ext>
            </a:extLst>
          </p:cNvPr>
          <p:cNvSpPr>
            <a:spLocks noGrp="1"/>
          </p:cNvSpPr>
          <p:nvPr>
            <p:ph type="title"/>
          </p:nvPr>
        </p:nvSpPr>
        <p:spPr/>
        <p:txBody>
          <a:bodyPr/>
          <a:lstStyle/>
          <a:p>
            <a:r>
              <a:rPr lang="nl-NL" dirty="0"/>
              <a:t>GETUIGEN AAN HET WOORD</a:t>
            </a:r>
          </a:p>
        </p:txBody>
      </p:sp>
      <p:sp>
        <p:nvSpPr>
          <p:cNvPr id="2" name="Tijdelijke aanduiding voor tekst 2">
            <a:extLst>
              <a:ext uri="{FF2B5EF4-FFF2-40B4-BE49-F238E27FC236}">
                <a16:creationId xmlns:a16="http://schemas.microsoft.com/office/drawing/2014/main" id="{B8C5CE23-49F8-66C6-0131-5EF52121026B}"/>
              </a:ext>
            </a:extLst>
          </p:cNvPr>
          <p:cNvSpPr txBox="1">
            <a:spLocks/>
          </p:cNvSpPr>
          <p:nvPr/>
        </p:nvSpPr>
        <p:spPr>
          <a:xfrm>
            <a:off x="602165" y="1923472"/>
            <a:ext cx="10638264" cy="4700352"/>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Wat zijn de aspecten van gender in dit verhaal? </a:t>
            </a:r>
            <a:br>
              <a:rPr lang="nl-NL" dirty="0"/>
            </a:br>
            <a:r>
              <a:rPr lang="nl-NL" dirty="0">
                <a:highlight>
                  <a:srgbClr val="00FFFF"/>
                </a:highlight>
              </a:rPr>
              <a:t>Blauwe</a:t>
            </a:r>
            <a:r>
              <a:rPr lang="nl-NL" dirty="0"/>
              <a:t> post-</a:t>
            </a:r>
            <a:r>
              <a:rPr lang="nl-NL" dirty="0" err="1"/>
              <a:t>it’s</a:t>
            </a:r>
            <a:endParaRPr lang="nl-NL" dirty="0"/>
          </a:p>
          <a:p>
            <a:pPr marL="0" indent="0">
              <a:buNone/>
            </a:pPr>
            <a:endParaRPr lang="nl-NL" dirty="0"/>
          </a:p>
          <a:p>
            <a:r>
              <a:rPr lang="nl-NL" dirty="0"/>
              <a:t>Wat zijn de aspecten van de klimaatcrisis in dit verhaal? </a:t>
            </a:r>
            <a:br>
              <a:rPr lang="nl-NL" dirty="0"/>
            </a:br>
            <a:r>
              <a:rPr lang="nl-NL" dirty="0">
                <a:highlight>
                  <a:srgbClr val="FFFF00"/>
                </a:highlight>
              </a:rPr>
              <a:t>Gele</a:t>
            </a:r>
            <a:r>
              <a:rPr lang="nl-NL" dirty="0"/>
              <a:t> post </a:t>
            </a:r>
            <a:r>
              <a:rPr lang="nl-NL" dirty="0" err="1"/>
              <a:t>it’s</a:t>
            </a:r>
            <a:r>
              <a:rPr lang="nl-NL" dirty="0"/>
              <a:t> </a:t>
            </a:r>
          </a:p>
          <a:p>
            <a:pPr marL="0" indent="0">
              <a:buNone/>
            </a:pPr>
            <a:endParaRPr lang="nl-NL" dirty="0"/>
          </a:p>
          <a:p>
            <a:r>
              <a:rPr lang="nl-NL" dirty="0"/>
              <a:t>Noteer zowel oorzaken (Hoe komt het?) als de gevolgen (Wat gebeurt er dan?) </a:t>
            </a:r>
          </a:p>
          <a:p>
            <a:endParaRPr lang="nl-NL" dirty="0"/>
          </a:p>
        </p:txBody>
      </p:sp>
    </p:spTree>
    <p:extLst>
      <p:ext uri="{BB962C8B-B14F-4D97-AF65-F5344CB8AC3E}">
        <p14:creationId xmlns:p14="http://schemas.microsoft.com/office/powerpoint/2010/main" val="146298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Shape 232"/>
        <p:cNvGrpSpPr/>
        <p:nvPr/>
      </p:nvGrpSpPr>
      <p:grpSpPr>
        <a:xfrm>
          <a:off x="0" y="0"/>
          <a:ext cx="0" cy="0"/>
          <a:chOff x="0" y="0"/>
          <a:chExt cx="0" cy="0"/>
        </a:xfrm>
      </p:grpSpPr>
      <p:pic>
        <p:nvPicPr>
          <p:cNvPr id="2" name="Google Shape;234;p14" descr="Luchtbeelden tonen de enorme schade in Pepinster. Daar wordt verwacht dat het dodentol nog zal oplopen. In de gemeente stortten enkele huizen in en zijn nog steeds drie bejaarden vermist nadat een reddingsboot van de brandweer kapseisde.">
            <a:extLst>
              <a:ext uri="{FF2B5EF4-FFF2-40B4-BE49-F238E27FC236}">
                <a16:creationId xmlns:a16="http://schemas.microsoft.com/office/drawing/2014/main" id="{4CE66B69-6ECE-35BB-3AC5-7C3EA815A9CE}"/>
              </a:ext>
            </a:extLst>
          </p:cNvPr>
          <p:cNvPicPr preferRelativeResize="0"/>
          <p:nvPr/>
        </p:nvPicPr>
        <p:blipFill rotWithShape="1">
          <a:blip r:embed="rId3">
            <a:alphaModFix/>
          </a:blip>
          <a:srcRect t="15686"/>
          <a:stretch/>
        </p:blipFill>
        <p:spPr>
          <a:xfrm>
            <a:off x="0" y="0"/>
            <a:ext cx="12192000" cy="6858000"/>
          </a:xfrm>
          <a:prstGeom prst="rect">
            <a:avLst/>
          </a:prstGeom>
          <a:noFill/>
          <a:ln>
            <a:noFill/>
          </a:ln>
        </p:spPr>
      </p:pic>
    </p:spTree>
    <p:extLst>
      <p:ext uri="{BB962C8B-B14F-4D97-AF65-F5344CB8AC3E}">
        <p14:creationId xmlns:p14="http://schemas.microsoft.com/office/powerpoint/2010/main" val="583284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232"/>
        <p:cNvGrpSpPr/>
        <p:nvPr/>
      </p:nvGrpSpPr>
      <p:grpSpPr>
        <a:xfrm>
          <a:off x="0" y="0"/>
          <a:ext cx="0" cy="0"/>
          <a:chOff x="0" y="0"/>
          <a:chExt cx="0" cy="0"/>
        </a:xfrm>
      </p:grpSpPr>
      <p:pic>
        <p:nvPicPr>
          <p:cNvPr id="233" name="Google Shape;233;p14" descr="Ingestorte huizen in Pepinster "/>
          <p:cNvPicPr preferRelativeResize="0"/>
          <p:nvPr/>
        </p:nvPicPr>
        <p:blipFill rotWithShape="1">
          <a:blip r:embed="rId3">
            <a:alphaModFix/>
          </a:blip>
          <a:srcRect t="7812" b="7812"/>
          <a:stretch/>
        </p:blipFill>
        <p:spPr>
          <a:xfrm>
            <a:off x="0" y="-1"/>
            <a:ext cx="12192000" cy="6858001"/>
          </a:xfrm>
          <a:prstGeom prst="rect">
            <a:avLst/>
          </a:prstGeom>
          <a:noFill/>
          <a:ln>
            <a:noFill/>
          </a:ln>
        </p:spPr>
      </p:pic>
    </p:spTree>
    <p:extLst>
      <p:ext uri="{BB962C8B-B14F-4D97-AF65-F5344CB8AC3E}">
        <p14:creationId xmlns:p14="http://schemas.microsoft.com/office/powerpoint/2010/main" val="82785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D14745-A5B8-1C20-B216-437D2C68A009}"/>
              </a:ext>
            </a:extLst>
          </p:cNvPr>
          <p:cNvSpPr>
            <a:spLocks noGrp="1"/>
          </p:cNvSpPr>
          <p:nvPr>
            <p:ph type="title"/>
          </p:nvPr>
        </p:nvSpPr>
        <p:spPr/>
        <p:txBody>
          <a:bodyPr/>
          <a:lstStyle/>
          <a:p>
            <a:r>
              <a:rPr lang="nl-NL" sz="2800" b="0" dirty="0"/>
              <a:t>Intro</a:t>
            </a:r>
            <a:br>
              <a:rPr lang="nl-NL" dirty="0"/>
            </a:br>
            <a:r>
              <a:rPr lang="nl-NL" dirty="0"/>
              <a:t>fotospel</a:t>
            </a:r>
            <a:endParaRPr lang="nl-BE" dirty="0"/>
          </a:p>
        </p:txBody>
      </p:sp>
      <p:sp>
        <p:nvSpPr>
          <p:cNvPr id="3" name="Tijdelijke aanduiding voor tekst 2">
            <a:extLst>
              <a:ext uri="{FF2B5EF4-FFF2-40B4-BE49-F238E27FC236}">
                <a16:creationId xmlns:a16="http://schemas.microsoft.com/office/drawing/2014/main" id="{8BD3D162-45B6-3885-30E7-E776EBC17727}"/>
              </a:ext>
            </a:extLst>
          </p:cNvPr>
          <p:cNvSpPr>
            <a:spLocks noGrp="1"/>
          </p:cNvSpPr>
          <p:nvPr>
            <p:ph type="body" sz="quarter" idx="11"/>
          </p:nvPr>
        </p:nvSpPr>
        <p:spPr>
          <a:xfrm>
            <a:off x="312235" y="2261068"/>
            <a:ext cx="4256667" cy="3526972"/>
          </a:xfrm>
        </p:spPr>
        <p:txBody>
          <a:bodyPr/>
          <a:lstStyle/>
          <a:p>
            <a:r>
              <a:rPr lang="nl-NL" sz="2000" dirty="0"/>
              <a:t>Kies een foto die volgens jou te maken heeft met </a:t>
            </a:r>
          </a:p>
          <a:p>
            <a:pPr marL="342900" indent="-342900">
              <a:buBlip>
                <a:blip r:embed="rId3">
                  <a:extLst>
                    <a:ext uri="{96DAC541-7B7A-43D3-8B79-37D633B846F1}">
                      <asvg:svgBlip xmlns:asvg="http://schemas.microsoft.com/office/drawing/2016/SVG/main" r:embed="rId4"/>
                    </a:ext>
                  </a:extLst>
                </a:blip>
              </a:buBlip>
            </a:pPr>
            <a:r>
              <a:rPr lang="nl-NL" sz="2000" dirty="0"/>
              <a:t>Klimaatverandering</a:t>
            </a:r>
          </a:p>
          <a:p>
            <a:pPr marL="342900" indent="-342900">
              <a:buBlip>
                <a:blip r:embed="rId3">
                  <a:extLst>
                    <a:ext uri="{96DAC541-7B7A-43D3-8B79-37D633B846F1}">
                      <asvg:svgBlip xmlns:asvg="http://schemas.microsoft.com/office/drawing/2016/SVG/main" r:embed="rId4"/>
                    </a:ext>
                  </a:extLst>
                </a:blip>
              </a:buBlip>
            </a:pPr>
            <a:r>
              <a:rPr lang="nl-NL" sz="2000" dirty="0"/>
              <a:t>Gender </a:t>
            </a:r>
          </a:p>
          <a:p>
            <a:pPr marL="342900" indent="-342900">
              <a:buBlip>
                <a:blip r:embed="rId3">
                  <a:extLst>
                    <a:ext uri="{96DAC541-7B7A-43D3-8B79-37D633B846F1}">
                      <asvg:svgBlip xmlns:asvg="http://schemas.microsoft.com/office/drawing/2016/SVG/main" r:embed="rId4"/>
                    </a:ext>
                  </a:extLst>
                </a:blip>
              </a:buBlip>
            </a:pPr>
            <a:r>
              <a:rPr lang="nl-NL" sz="2000" dirty="0"/>
              <a:t>Allebei</a:t>
            </a:r>
          </a:p>
        </p:txBody>
      </p:sp>
      <p:pic>
        <p:nvPicPr>
          <p:cNvPr id="15" name="Afbeelding 14" descr="Afbeelding met gras, buitenshuis, kleding, persoon&#10;&#10;Automatisch gegenereerde beschrijving">
            <a:extLst>
              <a:ext uri="{FF2B5EF4-FFF2-40B4-BE49-F238E27FC236}">
                <a16:creationId xmlns:a16="http://schemas.microsoft.com/office/drawing/2014/main" id="{E81C9BB2-EFED-BB0B-5DBD-A3991E1144C2}"/>
              </a:ext>
            </a:extLst>
          </p:cNvPr>
          <p:cNvPicPr>
            <a:picLocks noChangeAspect="1"/>
          </p:cNvPicPr>
          <p:nvPr/>
        </p:nvPicPr>
        <p:blipFill rotWithShape="1">
          <a:blip r:embed="rId5">
            <a:extLst>
              <a:ext uri="{28A0092B-C50C-407E-A947-70E740481C1C}">
                <a14:useLocalDpi xmlns:a14="http://schemas.microsoft.com/office/drawing/2010/main" val="0"/>
              </a:ext>
            </a:extLst>
          </a:blip>
          <a:srcRect t="6157"/>
          <a:stretch/>
        </p:blipFill>
        <p:spPr>
          <a:xfrm>
            <a:off x="5395615" y="0"/>
            <a:ext cx="3206750" cy="4505257"/>
          </a:xfrm>
          <a:prstGeom prst="rect">
            <a:avLst/>
          </a:prstGeom>
        </p:spPr>
      </p:pic>
      <p:pic>
        <p:nvPicPr>
          <p:cNvPr id="17" name="Afbeelding 16" descr="Afbeelding met vinger, persoon, nagel, duim&#10;&#10;Automatisch gegenereerde beschrijving">
            <a:extLst>
              <a:ext uri="{FF2B5EF4-FFF2-40B4-BE49-F238E27FC236}">
                <a16:creationId xmlns:a16="http://schemas.microsoft.com/office/drawing/2014/main" id="{5FD77847-6703-030F-95AB-B9D5F8F3F411}"/>
              </a:ext>
            </a:extLst>
          </p:cNvPr>
          <p:cNvPicPr>
            <a:picLocks noChangeAspect="1"/>
          </p:cNvPicPr>
          <p:nvPr/>
        </p:nvPicPr>
        <p:blipFill rotWithShape="1">
          <a:blip r:embed="rId6">
            <a:extLst>
              <a:ext uri="{28A0092B-C50C-407E-A947-70E740481C1C}">
                <a14:useLocalDpi xmlns:a14="http://schemas.microsoft.com/office/drawing/2010/main" val="0"/>
              </a:ext>
            </a:extLst>
          </a:blip>
          <a:srcRect l="-531" t="3826" r="-1"/>
          <a:stretch/>
        </p:blipFill>
        <p:spPr>
          <a:xfrm>
            <a:off x="5395614" y="4514850"/>
            <a:ext cx="3206750" cy="2384493"/>
          </a:xfrm>
          <a:prstGeom prst="rect">
            <a:avLst/>
          </a:prstGeom>
        </p:spPr>
      </p:pic>
      <p:pic>
        <p:nvPicPr>
          <p:cNvPr id="19" name="Afbeelding 18" descr="Afbeelding met buitenshuis, water, grond, strand&#10;&#10;Automatisch gegenereerde beschrijving">
            <a:extLst>
              <a:ext uri="{FF2B5EF4-FFF2-40B4-BE49-F238E27FC236}">
                <a16:creationId xmlns:a16="http://schemas.microsoft.com/office/drawing/2014/main" id="{85661AF5-6307-D75F-7A4B-F527B78C47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36000" y="4514850"/>
            <a:ext cx="3556000" cy="2374900"/>
          </a:xfrm>
          <a:prstGeom prst="rect">
            <a:avLst/>
          </a:prstGeom>
        </p:spPr>
      </p:pic>
      <p:pic>
        <p:nvPicPr>
          <p:cNvPr id="21" name="Afbeelding 20" descr="Afbeelding met grond, droogte, kasseien, Droog meer&#10;&#10;Automatisch gegenereerde beschrijving">
            <a:extLst>
              <a:ext uri="{FF2B5EF4-FFF2-40B4-BE49-F238E27FC236}">
                <a16:creationId xmlns:a16="http://schemas.microsoft.com/office/drawing/2014/main" id="{89C2AAFD-3306-1C33-2F22-F30464BED32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21247" y="2239119"/>
            <a:ext cx="3585505" cy="2275731"/>
          </a:xfrm>
          <a:prstGeom prst="rect">
            <a:avLst/>
          </a:prstGeom>
        </p:spPr>
      </p:pic>
      <p:pic>
        <p:nvPicPr>
          <p:cNvPr id="23" name="Afbeelding 22" descr="Afbeelding met persoon, kleding, hemel, buitenshuis&#10;&#10;Automatisch gegenereerde beschrijving">
            <a:extLst>
              <a:ext uri="{FF2B5EF4-FFF2-40B4-BE49-F238E27FC236}">
                <a16:creationId xmlns:a16="http://schemas.microsoft.com/office/drawing/2014/main" id="{BDFD253B-86EC-44A1-73EC-30BDFDF6ECFC}"/>
              </a:ext>
            </a:extLst>
          </p:cNvPr>
          <p:cNvPicPr>
            <a:picLocks noChangeAspect="1"/>
          </p:cNvPicPr>
          <p:nvPr/>
        </p:nvPicPr>
        <p:blipFill rotWithShape="1">
          <a:blip r:embed="rId9">
            <a:extLst>
              <a:ext uri="{28A0092B-C50C-407E-A947-70E740481C1C}">
                <a14:useLocalDpi xmlns:a14="http://schemas.microsoft.com/office/drawing/2010/main" val="0"/>
              </a:ext>
            </a:extLst>
          </a:blip>
          <a:srcRect t="5751"/>
          <a:stretch/>
        </p:blipFill>
        <p:spPr>
          <a:xfrm>
            <a:off x="8648623" y="0"/>
            <a:ext cx="3556000" cy="2238684"/>
          </a:xfrm>
          <a:prstGeom prst="rect">
            <a:avLst/>
          </a:prstGeom>
        </p:spPr>
      </p:pic>
    </p:spTree>
    <p:extLst>
      <p:ext uri="{BB962C8B-B14F-4D97-AF65-F5344CB8AC3E}">
        <p14:creationId xmlns:p14="http://schemas.microsoft.com/office/powerpoint/2010/main" val="3513666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kleding, buitenshuis, persoon, hemel&#10;&#10;Automatisch gegenereerde beschrijving">
            <a:extLst>
              <a:ext uri="{FF2B5EF4-FFF2-40B4-BE49-F238E27FC236}">
                <a16:creationId xmlns:a16="http://schemas.microsoft.com/office/drawing/2014/main" id="{49394607-0FCE-A2FE-EE73-F1049C61758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4598" b="4598"/>
          <a:stretch>
            <a:fillRect/>
          </a:stretch>
        </p:blipFill>
        <p:spPr/>
      </p:pic>
      <p:sp>
        <p:nvSpPr>
          <p:cNvPr id="3" name="Titel 2">
            <a:extLst>
              <a:ext uri="{FF2B5EF4-FFF2-40B4-BE49-F238E27FC236}">
                <a16:creationId xmlns:a16="http://schemas.microsoft.com/office/drawing/2014/main" id="{3D6626F3-A798-7E5F-D53E-1BD0F593722F}"/>
              </a:ext>
            </a:extLst>
          </p:cNvPr>
          <p:cNvSpPr>
            <a:spLocks noGrp="1"/>
          </p:cNvSpPr>
          <p:nvPr>
            <p:ph type="title"/>
          </p:nvPr>
        </p:nvSpPr>
        <p:spPr>
          <a:xfrm>
            <a:off x="351432" y="2720197"/>
            <a:ext cx="4510499" cy="2953581"/>
          </a:xfrm>
        </p:spPr>
        <p:txBody>
          <a:bodyPr/>
          <a:lstStyle/>
          <a:p>
            <a:r>
              <a:rPr lang="en-US" sz="2800" dirty="0"/>
              <a:t>Paul Brasseurs </a:t>
            </a:r>
            <a:br>
              <a:rPr lang="en-US" sz="2800" dirty="0"/>
            </a:br>
            <a:r>
              <a:rPr lang="en-US" sz="2800" dirty="0"/>
              <a:t>&amp; Madeline </a:t>
            </a:r>
            <a:r>
              <a:rPr lang="en-US" sz="2800" dirty="0" err="1"/>
              <a:t>Halleux</a:t>
            </a:r>
            <a:r>
              <a:rPr lang="en-US" sz="2800" dirty="0"/>
              <a:t> </a:t>
            </a:r>
            <a:br>
              <a:rPr lang="en-US" sz="2800" dirty="0"/>
            </a:br>
            <a:r>
              <a:rPr lang="en-US" sz="1800" dirty="0"/>
              <a:t>(</a:t>
            </a:r>
            <a:r>
              <a:rPr lang="en-US" sz="1800" dirty="0" err="1"/>
              <a:t>België</a:t>
            </a:r>
            <a:r>
              <a:rPr lang="en-US" sz="1800" dirty="0"/>
              <a:t>)</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sp>
        <p:nvSpPr>
          <p:cNvPr id="7" name="Titel 2">
            <a:extLst>
              <a:ext uri="{FF2B5EF4-FFF2-40B4-BE49-F238E27FC236}">
                <a16:creationId xmlns:a16="http://schemas.microsoft.com/office/drawing/2014/main" id="{6B6976FB-721C-DDD2-5978-F1CBAFC0BC3A}"/>
              </a:ext>
            </a:extLst>
          </p:cNvPr>
          <p:cNvSpPr txBox="1">
            <a:spLocks/>
          </p:cNvSpPr>
          <p:nvPr/>
        </p:nvSpPr>
        <p:spPr>
          <a:xfrm>
            <a:off x="185854" y="2203766"/>
            <a:ext cx="5467350" cy="103286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endParaRPr lang="en-BE" sz="4400" dirty="0"/>
          </a:p>
        </p:txBody>
      </p:sp>
    </p:spTree>
    <p:extLst>
      <p:ext uri="{BB962C8B-B14F-4D97-AF65-F5344CB8AC3E}">
        <p14:creationId xmlns:p14="http://schemas.microsoft.com/office/powerpoint/2010/main" val="14207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250;p16" descr="Irrigation Kenya">
            <a:extLst>
              <a:ext uri="{FF2B5EF4-FFF2-40B4-BE49-F238E27FC236}">
                <a16:creationId xmlns:a16="http://schemas.microsoft.com/office/drawing/2014/main" id="{64FCCF0A-3A86-B235-C129-27FC78DB5A18}"/>
              </a:ext>
            </a:extLst>
          </p:cNvPr>
          <p:cNvPicPr preferRelativeResize="0"/>
          <p:nvPr/>
        </p:nvPicPr>
        <p:blipFill rotWithShape="1">
          <a:blip r:embed="rId3">
            <a:alphaModFix/>
          </a:blip>
          <a:srcRect l="11111"/>
          <a:stretch/>
        </p:blipFill>
        <p:spPr>
          <a:xfrm>
            <a:off x="0" y="0"/>
            <a:ext cx="12192000" cy="6858000"/>
          </a:xfrm>
          <a:prstGeom prst="rect">
            <a:avLst/>
          </a:prstGeom>
          <a:noFill/>
          <a:ln>
            <a:noFill/>
          </a:ln>
        </p:spPr>
      </p:pic>
    </p:spTree>
    <p:extLst>
      <p:ext uri="{BB962C8B-B14F-4D97-AF65-F5344CB8AC3E}">
        <p14:creationId xmlns:p14="http://schemas.microsoft.com/office/powerpoint/2010/main" val="1445260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kleding, buitenshuis, persoon, boom&#10;&#10;Automatisch gegenereerde beschrijving">
            <a:extLst>
              <a:ext uri="{FF2B5EF4-FFF2-40B4-BE49-F238E27FC236}">
                <a16:creationId xmlns:a16="http://schemas.microsoft.com/office/drawing/2014/main" id="{EEFE9A63-18C2-AC46-9E5A-3BCC7CE31603}"/>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78" t="14703" r="1807" b="5917"/>
          <a:stretch/>
        </p:blipFill>
        <p:spPr>
          <a:xfrm>
            <a:off x="871846" y="0"/>
            <a:ext cx="11320154" cy="6858000"/>
          </a:xfrm>
        </p:spPr>
      </p:pic>
      <p:sp>
        <p:nvSpPr>
          <p:cNvPr id="9" name="Titel 2">
            <a:extLst>
              <a:ext uri="{FF2B5EF4-FFF2-40B4-BE49-F238E27FC236}">
                <a16:creationId xmlns:a16="http://schemas.microsoft.com/office/drawing/2014/main" id="{249F9325-EE79-B84E-80E2-0C2D27EF779D}"/>
              </a:ext>
            </a:extLst>
          </p:cNvPr>
          <p:cNvSpPr txBox="1">
            <a:spLocks/>
          </p:cNvSpPr>
          <p:nvPr/>
        </p:nvSpPr>
        <p:spPr>
          <a:xfrm>
            <a:off x="351432" y="2720197"/>
            <a:ext cx="4510499" cy="295358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a:t>Moses </a:t>
            </a:r>
            <a:r>
              <a:rPr lang="en-US" sz="4400" dirty="0" err="1"/>
              <a:t>Njiru</a:t>
            </a:r>
            <a:endParaRPr lang="en-US" sz="4400" dirty="0"/>
          </a:p>
          <a:p>
            <a:r>
              <a:rPr lang="en-US" sz="2000" dirty="0"/>
              <a:t>(Kenia)</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spTree>
    <p:extLst>
      <p:ext uri="{BB962C8B-B14F-4D97-AF65-F5344CB8AC3E}">
        <p14:creationId xmlns:p14="http://schemas.microsoft.com/office/powerpoint/2010/main" val="534817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265"/>
        <p:cNvGrpSpPr/>
        <p:nvPr/>
      </p:nvGrpSpPr>
      <p:grpSpPr>
        <a:xfrm>
          <a:off x="0" y="0"/>
          <a:ext cx="0" cy="0"/>
          <a:chOff x="0" y="0"/>
          <a:chExt cx="0" cy="0"/>
        </a:xfrm>
      </p:grpSpPr>
      <p:pic>
        <p:nvPicPr>
          <p:cNvPr id="266" name="Google Shape;266;p18" descr="Afbeelding met hemel, weg, buitenshuis, geel&#10;&#10;Automatisch gegenereerde beschrijving"/>
          <p:cNvPicPr preferRelativeResize="0"/>
          <p:nvPr/>
        </p:nvPicPr>
        <p:blipFill rotWithShape="1">
          <a:blip r:embed="rId3">
            <a:alphaModFix/>
          </a:blip>
          <a:srcRect t="7510" b="3546"/>
          <a:stretch/>
        </p:blipFill>
        <p:spPr>
          <a:xfrm>
            <a:off x="0" y="-361777"/>
            <a:ext cx="12192000" cy="7219778"/>
          </a:xfrm>
          <a:prstGeom prst="rect">
            <a:avLst/>
          </a:prstGeom>
          <a:noFill/>
          <a:ln>
            <a:noFill/>
          </a:ln>
        </p:spPr>
      </p:pic>
      <p:pic>
        <p:nvPicPr>
          <p:cNvPr id="2" name="Google Shape;266;p18">
            <a:extLst>
              <a:ext uri="{FF2B5EF4-FFF2-40B4-BE49-F238E27FC236}">
                <a16:creationId xmlns:a16="http://schemas.microsoft.com/office/drawing/2014/main" id="{535BC477-3C04-8458-1168-32F3BCDC4CE2}"/>
              </a:ext>
            </a:extLst>
          </p:cNvPr>
          <p:cNvPicPr preferRelativeResize="0"/>
          <p:nvPr/>
        </p:nvPicPr>
        <p:blipFill rotWithShape="1">
          <a:blip r:embed="rId4">
            <a:alphaModFix/>
          </a:blip>
          <a:srcRect/>
          <a:stretch/>
        </p:blipFill>
        <p:spPr>
          <a:xfrm>
            <a:off x="8853026" y="3429000"/>
            <a:ext cx="2661764" cy="2661764"/>
          </a:xfrm>
          <a:prstGeom prst="rect">
            <a:avLst/>
          </a:prstGeom>
          <a:noFill/>
          <a:ln>
            <a:noFill/>
          </a:ln>
        </p:spPr>
      </p:pic>
    </p:spTree>
    <p:extLst>
      <p:ext uri="{BB962C8B-B14F-4D97-AF65-F5344CB8AC3E}">
        <p14:creationId xmlns:p14="http://schemas.microsoft.com/office/powerpoint/2010/main" val="1066794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descr="Afbeelding met persoon, Menselijk gezicht, kleding, rok&#10;&#10;Automatisch gegenereerde beschrijving">
            <a:extLst>
              <a:ext uri="{FF2B5EF4-FFF2-40B4-BE49-F238E27FC236}">
                <a16:creationId xmlns:a16="http://schemas.microsoft.com/office/drawing/2014/main" id="{75DE0751-98F5-9ECA-A72D-6B417029DCD6}"/>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t="4109" b="19749"/>
          <a:stretch/>
        </p:blipFill>
        <p:spPr>
          <a:xfrm>
            <a:off x="0" y="0"/>
            <a:ext cx="5629084" cy="6858000"/>
          </a:xfrm>
        </p:spPr>
      </p:pic>
      <p:sp>
        <p:nvSpPr>
          <p:cNvPr id="8" name="Titel 2">
            <a:extLst>
              <a:ext uri="{FF2B5EF4-FFF2-40B4-BE49-F238E27FC236}">
                <a16:creationId xmlns:a16="http://schemas.microsoft.com/office/drawing/2014/main" id="{48B4E5BA-ABC6-54E2-1CD2-32FEB109C817}"/>
              </a:ext>
            </a:extLst>
          </p:cNvPr>
          <p:cNvSpPr txBox="1">
            <a:spLocks noGrp="1"/>
          </p:cNvSpPr>
          <p:nvPr>
            <p:ph type="body" sz="quarter" idx="15"/>
          </p:nvPr>
        </p:nvSpPr>
        <p:spPr>
          <a:xfrm>
            <a:off x="6096000" y="906772"/>
            <a:ext cx="5467350" cy="26114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a:t>NTONYA SANDE</a:t>
            </a:r>
          </a:p>
          <a:p>
            <a:r>
              <a:rPr lang="en-US" sz="3200" dirty="0"/>
              <a:t>(</a:t>
            </a:r>
            <a:r>
              <a:rPr lang="en-US" sz="3200" dirty="0" err="1"/>
              <a:t>malawi</a:t>
            </a:r>
            <a:r>
              <a:rPr lang="en-US" sz="3200" dirty="0"/>
              <a:t>)</a:t>
            </a:r>
            <a:br>
              <a:rPr lang="en-US" sz="1800" dirty="0"/>
            </a:br>
            <a:br>
              <a:rPr lang="en-US" sz="1800" dirty="0"/>
            </a:br>
            <a:br>
              <a:rPr lang="en-US" sz="1800" dirty="0"/>
            </a:br>
            <a:endParaRPr lang="en-US" sz="1800" cap="none" dirty="0"/>
          </a:p>
          <a:p>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spTree>
    <p:extLst>
      <p:ext uri="{BB962C8B-B14F-4D97-AF65-F5344CB8AC3E}">
        <p14:creationId xmlns:p14="http://schemas.microsoft.com/office/powerpoint/2010/main" val="425738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283;p20">
            <a:extLst>
              <a:ext uri="{FF2B5EF4-FFF2-40B4-BE49-F238E27FC236}">
                <a16:creationId xmlns:a16="http://schemas.microsoft.com/office/drawing/2014/main" id="{98C8D456-0A2E-593E-9566-0D619D1413B3}"/>
              </a:ext>
            </a:extLst>
          </p:cNvPr>
          <p:cNvPicPr preferRelativeResize="0"/>
          <p:nvPr/>
        </p:nvPicPr>
        <p:blipFill rotWithShape="1">
          <a:blip r:embed="rId3">
            <a:alphaModFix/>
          </a:blip>
          <a:srcRect t="11269" r="16863" b="13907"/>
          <a:stretch/>
        </p:blipFill>
        <p:spPr>
          <a:xfrm>
            <a:off x="0" y="-1"/>
            <a:ext cx="12192000" cy="6858001"/>
          </a:xfrm>
          <a:prstGeom prst="rect">
            <a:avLst/>
          </a:prstGeom>
          <a:noFill/>
          <a:ln>
            <a:noFill/>
          </a:ln>
        </p:spPr>
      </p:pic>
    </p:spTree>
    <p:extLst>
      <p:ext uri="{BB962C8B-B14F-4D97-AF65-F5344CB8AC3E}">
        <p14:creationId xmlns:p14="http://schemas.microsoft.com/office/powerpoint/2010/main" val="3998856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284;p20" descr="Strong winds blow the roof off the Backyard Barbeque restaurant in Kenner, Louisiana, as Katrina makes landfall on August 29, 2005.">
            <a:extLst>
              <a:ext uri="{FF2B5EF4-FFF2-40B4-BE49-F238E27FC236}">
                <a16:creationId xmlns:a16="http://schemas.microsoft.com/office/drawing/2014/main" id="{FF706606-0B24-28C7-3675-DD9ABE48246D}"/>
              </a:ext>
            </a:extLst>
          </p:cNvPr>
          <p:cNvPicPr preferRelativeResize="0"/>
          <p:nvPr/>
        </p:nvPicPr>
        <p:blipFill rotWithShape="1">
          <a:blip r:embed="rId2">
            <a:alphaModFix/>
          </a:blip>
          <a:srcRect t="8003" b="10953"/>
          <a:stretch/>
        </p:blipFill>
        <p:spPr>
          <a:xfrm>
            <a:off x="0" y="1"/>
            <a:ext cx="12192000" cy="6858000"/>
          </a:xfrm>
          <a:prstGeom prst="rect">
            <a:avLst/>
          </a:prstGeom>
          <a:noFill/>
          <a:ln>
            <a:noFill/>
          </a:ln>
        </p:spPr>
      </p:pic>
    </p:spTree>
    <p:extLst>
      <p:ext uri="{BB962C8B-B14F-4D97-AF65-F5344CB8AC3E}">
        <p14:creationId xmlns:p14="http://schemas.microsoft.com/office/powerpoint/2010/main" val="875485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285;p20" descr="Boats travel down a flooded highway in New Orleans.">
            <a:extLst>
              <a:ext uri="{FF2B5EF4-FFF2-40B4-BE49-F238E27FC236}">
                <a16:creationId xmlns:a16="http://schemas.microsoft.com/office/drawing/2014/main" id="{53AF89AD-D71B-906B-83A5-BCF951D5975C}"/>
              </a:ext>
            </a:extLst>
          </p:cNvPr>
          <p:cNvPicPr preferRelativeResize="0"/>
          <p:nvPr/>
        </p:nvPicPr>
        <p:blipFill rotWithShape="1">
          <a:blip r:embed="rId2">
            <a:alphaModFix/>
          </a:blip>
          <a:srcRect t="7808" b="-7808"/>
          <a:stretch/>
        </p:blipFill>
        <p:spPr>
          <a:xfrm>
            <a:off x="0" y="0"/>
            <a:ext cx="12192000" cy="9108157"/>
          </a:xfrm>
          <a:prstGeom prst="rect">
            <a:avLst/>
          </a:prstGeom>
          <a:noFill/>
          <a:ln>
            <a:noFill/>
          </a:ln>
        </p:spPr>
      </p:pic>
    </p:spTree>
    <p:extLst>
      <p:ext uri="{BB962C8B-B14F-4D97-AF65-F5344CB8AC3E}">
        <p14:creationId xmlns:p14="http://schemas.microsoft.com/office/powerpoint/2010/main" val="3950862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a:extLst>
              <a:ext uri="{FF2B5EF4-FFF2-40B4-BE49-F238E27FC236}">
                <a16:creationId xmlns:a16="http://schemas.microsoft.com/office/drawing/2014/main" id="{249F9325-EE79-B84E-80E2-0C2D27EF779D}"/>
              </a:ext>
            </a:extLst>
          </p:cNvPr>
          <p:cNvSpPr txBox="1">
            <a:spLocks/>
          </p:cNvSpPr>
          <p:nvPr/>
        </p:nvSpPr>
        <p:spPr>
          <a:xfrm>
            <a:off x="351432" y="2720197"/>
            <a:ext cx="4510499" cy="295358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a:t>Charmaine Neville </a:t>
            </a:r>
          </a:p>
          <a:p>
            <a:r>
              <a:rPr lang="en-US" sz="2800" dirty="0"/>
              <a:t>(VS)</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11" name="Tijdelijke aanduiding voor afbeelding 10" descr="Afbeelding met Menselijk gezicht, persoon, microfoon, kleding&#10;&#10;Automatisch gegenereerde beschrijving">
            <a:extLst>
              <a:ext uri="{FF2B5EF4-FFF2-40B4-BE49-F238E27FC236}">
                <a16:creationId xmlns:a16="http://schemas.microsoft.com/office/drawing/2014/main" id="{036BB6D9-3474-8234-46EE-B0260ABBC9D2}"/>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3541" b="16311"/>
          <a:stretch/>
        </p:blipFill>
        <p:spPr>
          <a:xfrm>
            <a:off x="871846" y="0"/>
            <a:ext cx="11320154" cy="6858000"/>
          </a:xfrm>
        </p:spPr>
      </p:pic>
    </p:spTree>
    <p:extLst>
      <p:ext uri="{BB962C8B-B14F-4D97-AF65-F5344CB8AC3E}">
        <p14:creationId xmlns:p14="http://schemas.microsoft.com/office/powerpoint/2010/main" val="4282961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03;p22" descr="Afbeelding met gras, buitenshuis, persoon, plant&#10;&#10;Automatisch gegenereerde beschrijving">
            <a:extLst>
              <a:ext uri="{FF2B5EF4-FFF2-40B4-BE49-F238E27FC236}">
                <a16:creationId xmlns:a16="http://schemas.microsoft.com/office/drawing/2014/main" id="{0E8597A9-A7EF-1E03-F357-1472C70ACB32}"/>
              </a:ext>
            </a:extLst>
          </p:cNvPr>
          <p:cNvPicPr preferRelativeResize="0"/>
          <p:nvPr/>
        </p:nvPicPr>
        <p:blipFill rotWithShape="1">
          <a:blip r:embed="rId3">
            <a:alphaModFix/>
          </a:blip>
          <a:srcRect t="19062" b="5937"/>
          <a:stretch/>
        </p:blipFill>
        <p:spPr>
          <a:xfrm>
            <a:off x="-1" y="-1"/>
            <a:ext cx="12192001" cy="6858001"/>
          </a:xfrm>
          <a:prstGeom prst="rect">
            <a:avLst/>
          </a:prstGeom>
          <a:noFill/>
          <a:ln>
            <a:noFill/>
          </a:ln>
        </p:spPr>
      </p:pic>
    </p:spTree>
    <p:extLst>
      <p:ext uri="{BB962C8B-B14F-4D97-AF65-F5344CB8AC3E}">
        <p14:creationId xmlns:p14="http://schemas.microsoft.com/office/powerpoint/2010/main" val="2282423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D14745-A5B8-1C20-B216-437D2C68A009}"/>
              </a:ext>
            </a:extLst>
          </p:cNvPr>
          <p:cNvSpPr>
            <a:spLocks noGrp="1"/>
          </p:cNvSpPr>
          <p:nvPr>
            <p:ph type="title"/>
          </p:nvPr>
        </p:nvSpPr>
        <p:spPr/>
        <p:txBody>
          <a:bodyPr/>
          <a:lstStyle/>
          <a:p>
            <a:r>
              <a:rPr lang="nl-NL" sz="2800" b="0" dirty="0"/>
              <a:t>Intro</a:t>
            </a:r>
            <a:br>
              <a:rPr lang="nl-NL" dirty="0"/>
            </a:br>
            <a:r>
              <a:rPr lang="nl-NL" dirty="0"/>
              <a:t>begrippen</a:t>
            </a:r>
            <a:endParaRPr lang="nl-BE" dirty="0"/>
          </a:p>
        </p:txBody>
      </p:sp>
      <p:sp>
        <p:nvSpPr>
          <p:cNvPr id="11" name="Tijdelijke aanduiding voor tekst 2">
            <a:extLst>
              <a:ext uri="{FF2B5EF4-FFF2-40B4-BE49-F238E27FC236}">
                <a16:creationId xmlns:a16="http://schemas.microsoft.com/office/drawing/2014/main" id="{0F0DD011-FA63-3CB2-D157-6671560EE72D}"/>
              </a:ext>
            </a:extLst>
          </p:cNvPr>
          <p:cNvSpPr txBox="1">
            <a:spLocks/>
          </p:cNvSpPr>
          <p:nvPr/>
        </p:nvSpPr>
        <p:spPr>
          <a:xfrm>
            <a:off x="312235" y="2258008"/>
            <a:ext cx="5191098" cy="3526972"/>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KLIMAATCRISIS</a:t>
            </a:r>
          </a:p>
          <a:p>
            <a:r>
              <a:rPr lang="nl-NL" dirty="0"/>
              <a:t>KLIMAATONRECHT</a:t>
            </a:r>
          </a:p>
          <a:p>
            <a:r>
              <a:rPr lang="nl-NL" dirty="0"/>
              <a:t>KLIMAATRECHTVAARDIGHEID</a:t>
            </a:r>
          </a:p>
          <a:p>
            <a:r>
              <a:rPr lang="nl-NL" dirty="0"/>
              <a:t>GENDER</a:t>
            </a:r>
          </a:p>
        </p:txBody>
      </p:sp>
    </p:spTree>
    <p:extLst>
      <p:ext uri="{BB962C8B-B14F-4D97-AF65-F5344CB8AC3E}">
        <p14:creationId xmlns:p14="http://schemas.microsoft.com/office/powerpoint/2010/main" val="2806661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01;p22" descr="Afbeelding met logo&#10;&#10;Automatisch gegenereerde beschrijving">
            <a:extLst>
              <a:ext uri="{FF2B5EF4-FFF2-40B4-BE49-F238E27FC236}">
                <a16:creationId xmlns:a16="http://schemas.microsoft.com/office/drawing/2014/main" id="{9B64280C-A2AF-1F1B-672D-9CC835DD6DAC}"/>
              </a:ext>
            </a:extLst>
          </p:cNvPr>
          <p:cNvPicPr preferRelativeResize="0"/>
          <p:nvPr/>
        </p:nvPicPr>
        <p:blipFill rotWithShape="1">
          <a:blip r:embed="rId3">
            <a:alphaModFix/>
          </a:blip>
          <a:srcRect/>
          <a:stretch/>
        </p:blipFill>
        <p:spPr>
          <a:xfrm>
            <a:off x="0" y="0"/>
            <a:ext cx="11501438" cy="6880805"/>
          </a:xfrm>
          <a:prstGeom prst="rect">
            <a:avLst/>
          </a:prstGeom>
          <a:noFill/>
          <a:ln>
            <a:noFill/>
          </a:ln>
        </p:spPr>
      </p:pic>
    </p:spTree>
    <p:extLst>
      <p:ext uri="{BB962C8B-B14F-4D97-AF65-F5344CB8AC3E}">
        <p14:creationId xmlns:p14="http://schemas.microsoft.com/office/powerpoint/2010/main" val="3667797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02;p22" descr="Afbeelding met tekst, persoon&#10;&#10;Automatisch gegenereerde beschrijving">
            <a:extLst>
              <a:ext uri="{FF2B5EF4-FFF2-40B4-BE49-F238E27FC236}">
                <a16:creationId xmlns:a16="http://schemas.microsoft.com/office/drawing/2014/main" id="{15FD200B-01AD-24E8-82FA-C3E706E1CD91}"/>
              </a:ext>
            </a:extLst>
          </p:cNvPr>
          <p:cNvPicPr preferRelativeResize="0"/>
          <p:nvPr/>
        </p:nvPicPr>
        <p:blipFill rotWithShape="1">
          <a:blip r:embed="rId3">
            <a:alphaModFix/>
          </a:blip>
          <a:srcRect t="7386" b="9556"/>
          <a:stretch/>
        </p:blipFill>
        <p:spPr>
          <a:xfrm>
            <a:off x="0" y="0"/>
            <a:ext cx="12192000" cy="7872413"/>
          </a:xfrm>
          <a:prstGeom prst="rect">
            <a:avLst/>
          </a:prstGeom>
          <a:noFill/>
          <a:ln>
            <a:noFill/>
          </a:ln>
        </p:spPr>
      </p:pic>
    </p:spTree>
    <p:extLst>
      <p:ext uri="{BB962C8B-B14F-4D97-AF65-F5344CB8AC3E}">
        <p14:creationId xmlns:p14="http://schemas.microsoft.com/office/powerpoint/2010/main" val="3745368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48B4E5BA-ABC6-54E2-1CD2-32FEB109C817}"/>
              </a:ext>
            </a:extLst>
          </p:cNvPr>
          <p:cNvSpPr txBox="1">
            <a:spLocks noGrp="1"/>
          </p:cNvSpPr>
          <p:nvPr>
            <p:ph type="body" sz="quarter" idx="15"/>
          </p:nvPr>
        </p:nvSpPr>
        <p:spPr>
          <a:xfrm>
            <a:off x="6095999" y="906772"/>
            <a:ext cx="5858107" cy="26114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a:t>Wangari Maathai</a:t>
            </a:r>
          </a:p>
          <a:p>
            <a:r>
              <a:rPr lang="en-US" sz="3200" dirty="0"/>
              <a:t>(Kenia)</a:t>
            </a:r>
            <a:br>
              <a:rPr lang="en-US" sz="1800" dirty="0"/>
            </a:br>
            <a:br>
              <a:rPr lang="en-US" sz="1800" dirty="0"/>
            </a:br>
            <a:br>
              <a:rPr lang="en-US" sz="1800" dirty="0"/>
            </a:br>
            <a:endParaRPr lang="en-US" sz="1800" cap="none" dirty="0"/>
          </a:p>
          <a:p>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11" name="Tijdelijke aanduiding voor afbeelding 10" descr="Afbeelding met Menselijk gezicht, glimlach, Modeaccessoire, persoon&#10;&#10;Automatisch gegenereerde beschrijving">
            <a:extLst>
              <a:ext uri="{FF2B5EF4-FFF2-40B4-BE49-F238E27FC236}">
                <a16:creationId xmlns:a16="http://schemas.microsoft.com/office/drawing/2014/main" id="{047FDE68-78CB-6AB3-23AA-C0CB5A04AC04}"/>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1845" r="21845"/>
          <a:stretch>
            <a:fillRect/>
          </a:stretch>
        </p:blipFill>
        <p:spPr/>
      </p:pic>
    </p:spTree>
    <p:extLst>
      <p:ext uri="{BB962C8B-B14F-4D97-AF65-F5344CB8AC3E}">
        <p14:creationId xmlns:p14="http://schemas.microsoft.com/office/powerpoint/2010/main" val="388911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19;p24">
            <a:extLst>
              <a:ext uri="{FF2B5EF4-FFF2-40B4-BE49-F238E27FC236}">
                <a16:creationId xmlns:a16="http://schemas.microsoft.com/office/drawing/2014/main" id="{3ECAAEBF-70F5-8E86-F705-32B3E359697D}"/>
              </a:ext>
            </a:extLst>
          </p:cNvPr>
          <p:cNvPicPr preferRelativeResize="0"/>
          <p:nvPr/>
        </p:nvPicPr>
        <p:blipFill rotWithShape="1">
          <a:blip r:embed="rId3">
            <a:alphaModFix/>
          </a:blip>
          <a:srcRect t="10730" b="4896"/>
          <a:stretch/>
        </p:blipFill>
        <p:spPr>
          <a:xfrm>
            <a:off x="0" y="0"/>
            <a:ext cx="12192000" cy="6858000"/>
          </a:xfrm>
          <a:prstGeom prst="rect">
            <a:avLst/>
          </a:prstGeom>
          <a:noFill/>
          <a:ln>
            <a:noFill/>
          </a:ln>
        </p:spPr>
      </p:pic>
    </p:spTree>
    <p:extLst>
      <p:ext uri="{BB962C8B-B14F-4D97-AF65-F5344CB8AC3E}">
        <p14:creationId xmlns:p14="http://schemas.microsoft.com/office/powerpoint/2010/main" val="32961927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20;p24" descr="2004 Tsunami">
            <a:extLst>
              <a:ext uri="{FF2B5EF4-FFF2-40B4-BE49-F238E27FC236}">
                <a16:creationId xmlns:a16="http://schemas.microsoft.com/office/drawing/2014/main" id="{D92B4611-1E25-AA12-FC43-BCCFE8622687}"/>
              </a:ext>
            </a:extLst>
          </p:cNvPr>
          <p:cNvPicPr preferRelativeResize="0"/>
          <p:nvPr/>
        </p:nvPicPr>
        <p:blipFill rotWithShape="1">
          <a:blip r:embed="rId3">
            <a:alphaModFix/>
          </a:blip>
          <a:srcRect t="7674" b="7674"/>
          <a:stretch/>
        </p:blipFill>
        <p:spPr>
          <a:xfrm>
            <a:off x="0" y="0"/>
            <a:ext cx="12192000" cy="6858000"/>
          </a:xfrm>
          <a:prstGeom prst="rect">
            <a:avLst/>
          </a:prstGeom>
          <a:noFill/>
          <a:ln>
            <a:noFill/>
          </a:ln>
        </p:spPr>
      </p:pic>
    </p:spTree>
    <p:extLst>
      <p:ext uri="{BB962C8B-B14F-4D97-AF65-F5344CB8AC3E}">
        <p14:creationId xmlns:p14="http://schemas.microsoft.com/office/powerpoint/2010/main" val="3107090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a:extLst>
              <a:ext uri="{FF2B5EF4-FFF2-40B4-BE49-F238E27FC236}">
                <a16:creationId xmlns:a16="http://schemas.microsoft.com/office/drawing/2014/main" id="{249F9325-EE79-B84E-80E2-0C2D27EF779D}"/>
              </a:ext>
            </a:extLst>
          </p:cNvPr>
          <p:cNvSpPr txBox="1">
            <a:spLocks/>
          </p:cNvSpPr>
          <p:nvPr/>
        </p:nvSpPr>
        <p:spPr>
          <a:xfrm>
            <a:off x="351432" y="2720197"/>
            <a:ext cx="4510499" cy="295358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err="1"/>
              <a:t>Aravani’s</a:t>
            </a:r>
            <a:endParaRPr lang="en-US" sz="4400" dirty="0"/>
          </a:p>
          <a:p>
            <a:r>
              <a:rPr lang="en-US" sz="2800" dirty="0"/>
              <a:t>(India)</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10" name="Tijdelijke aanduiding voor afbeelding 9" descr="Afbeelding met Menselijk gezicht, persoon, kleding, glimlach&#10;&#10;Automatisch gegenereerde beschrijving">
            <a:extLst>
              <a:ext uri="{FF2B5EF4-FFF2-40B4-BE49-F238E27FC236}">
                <a16:creationId xmlns:a16="http://schemas.microsoft.com/office/drawing/2014/main" id="{861F470E-968C-B641-5C4C-468962FCB3D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4587" b="4587"/>
          <a:stretch/>
        </p:blipFill>
        <p:spPr>
          <a:xfrm>
            <a:off x="871846" y="0"/>
            <a:ext cx="11320154" cy="6858000"/>
          </a:xfrm>
        </p:spPr>
      </p:pic>
    </p:spTree>
    <p:extLst>
      <p:ext uri="{BB962C8B-B14F-4D97-AF65-F5344CB8AC3E}">
        <p14:creationId xmlns:p14="http://schemas.microsoft.com/office/powerpoint/2010/main" val="2665942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36;p26" descr="Photo view of a deforested forest">
            <a:extLst>
              <a:ext uri="{FF2B5EF4-FFF2-40B4-BE49-F238E27FC236}">
                <a16:creationId xmlns:a16="http://schemas.microsoft.com/office/drawing/2014/main" id="{591CF80B-9046-E566-E467-F819E2DA24F7}"/>
              </a:ext>
            </a:extLst>
          </p:cNvPr>
          <p:cNvPicPr preferRelativeResize="0"/>
          <p:nvPr/>
        </p:nvPicPr>
        <p:blipFill rotWithShape="1">
          <a:blip r:embed="rId2">
            <a:alphaModFix/>
          </a:blip>
          <a:srcRect t="1945" b="16363"/>
          <a:stretch/>
        </p:blipFill>
        <p:spPr>
          <a:xfrm>
            <a:off x="0" y="0"/>
            <a:ext cx="12192000" cy="7112000"/>
          </a:xfrm>
          <a:prstGeom prst="rect">
            <a:avLst/>
          </a:prstGeom>
          <a:noFill/>
          <a:ln>
            <a:noFill/>
          </a:ln>
        </p:spPr>
      </p:pic>
    </p:spTree>
    <p:extLst>
      <p:ext uri="{BB962C8B-B14F-4D97-AF65-F5344CB8AC3E}">
        <p14:creationId xmlns:p14="http://schemas.microsoft.com/office/powerpoint/2010/main" val="38971764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37;p26" descr="Amazon rainforest illegal deforestation landscape view of trees cut and burned to make land for agriculture and cattle pasture in Para, Brazil. Concept of ecology, environment, global warming.">
            <a:extLst>
              <a:ext uri="{FF2B5EF4-FFF2-40B4-BE49-F238E27FC236}">
                <a16:creationId xmlns:a16="http://schemas.microsoft.com/office/drawing/2014/main" id="{C32F4997-7DE4-E3F1-3F9C-4C37C819611D}"/>
              </a:ext>
            </a:extLst>
          </p:cNvPr>
          <p:cNvPicPr preferRelativeResize="0"/>
          <p:nvPr/>
        </p:nvPicPr>
        <p:blipFill rotWithShape="1">
          <a:blip r:embed="rId2">
            <a:alphaModFix/>
          </a:blip>
          <a:srcRect l="3486" t="3486" b="15114"/>
          <a:stretch/>
        </p:blipFill>
        <p:spPr>
          <a:xfrm>
            <a:off x="0" y="1"/>
            <a:ext cx="12192000" cy="6858000"/>
          </a:xfrm>
          <a:prstGeom prst="rect">
            <a:avLst/>
          </a:prstGeom>
          <a:noFill/>
          <a:ln>
            <a:noFill/>
          </a:ln>
        </p:spPr>
      </p:pic>
    </p:spTree>
    <p:extLst>
      <p:ext uri="{BB962C8B-B14F-4D97-AF65-F5344CB8AC3E}">
        <p14:creationId xmlns:p14="http://schemas.microsoft.com/office/powerpoint/2010/main" val="1243782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a:extLst>
              <a:ext uri="{FF2B5EF4-FFF2-40B4-BE49-F238E27FC236}">
                <a16:creationId xmlns:a16="http://schemas.microsoft.com/office/drawing/2014/main" id="{249F9325-EE79-B84E-80E2-0C2D27EF779D}"/>
              </a:ext>
            </a:extLst>
          </p:cNvPr>
          <p:cNvSpPr txBox="1">
            <a:spLocks/>
          </p:cNvSpPr>
          <p:nvPr/>
        </p:nvSpPr>
        <p:spPr>
          <a:xfrm>
            <a:off x="351432" y="2720197"/>
            <a:ext cx="4510499" cy="295358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3600" dirty="0"/>
              <a:t>Maria marcia </a:t>
            </a:r>
            <a:r>
              <a:rPr lang="en-US" sz="3600" dirty="0" err="1"/>
              <a:t>alpidia</a:t>
            </a:r>
            <a:r>
              <a:rPr lang="en-US" sz="3600" dirty="0"/>
              <a:t> de melo</a:t>
            </a:r>
          </a:p>
          <a:p>
            <a:r>
              <a:rPr lang="en-US" sz="2800" dirty="0"/>
              <a:t>(</a:t>
            </a:r>
            <a:r>
              <a:rPr lang="en-US" sz="2800" dirty="0" err="1"/>
              <a:t>brazilië</a:t>
            </a:r>
            <a:r>
              <a:rPr lang="en-US" sz="2800" dirty="0"/>
              <a:t>)</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7" name="Tijdelijke aanduiding voor afbeelding 6" descr="Afbeelding met Menselijk gezicht, persoon, wenkbrauw, huid&#10;&#10;Automatisch gegenereerde beschrijving">
            <a:extLst>
              <a:ext uri="{FF2B5EF4-FFF2-40B4-BE49-F238E27FC236}">
                <a16:creationId xmlns:a16="http://schemas.microsoft.com/office/drawing/2014/main" id="{500735F6-0BA9-B631-7170-8D696937C2F7}"/>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12176" b="22020"/>
          <a:stretch/>
        </p:blipFill>
        <p:spPr>
          <a:xfrm>
            <a:off x="871846" y="0"/>
            <a:ext cx="11320154" cy="6858000"/>
          </a:xfrm>
        </p:spPr>
      </p:pic>
    </p:spTree>
    <p:extLst>
      <p:ext uri="{BB962C8B-B14F-4D97-AF65-F5344CB8AC3E}">
        <p14:creationId xmlns:p14="http://schemas.microsoft.com/office/powerpoint/2010/main" val="809945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53;p28" descr="Haiti Earthquake 2010">
            <a:extLst>
              <a:ext uri="{FF2B5EF4-FFF2-40B4-BE49-F238E27FC236}">
                <a16:creationId xmlns:a16="http://schemas.microsoft.com/office/drawing/2014/main" id="{1AA9BDCA-1CF2-D080-4945-02CDF2DDDECC}"/>
              </a:ext>
            </a:extLst>
          </p:cNvPr>
          <p:cNvPicPr preferRelativeResize="0"/>
          <p:nvPr/>
        </p:nvPicPr>
        <p:blipFill rotWithShape="1">
          <a:blip r:embed="rId3">
            <a:alphaModFix/>
          </a:blip>
          <a:srcRect l="3095" t="3095"/>
          <a:stretch/>
        </p:blipFill>
        <p:spPr>
          <a:xfrm>
            <a:off x="0" y="0"/>
            <a:ext cx="12192000" cy="8094690"/>
          </a:xfrm>
          <a:prstGeom prst="rect">
            <a:avLst/>
          </a:prstGeom>
          <a:noFill/>
          <a:ln>
            <a:noFill/>
          </a:ln>
        </p:spPr>
      </p:pic>
    </p:spTree>
    <p:extLst>
      <p:ext uri="{BB962C8B-B14F-4D97-AF65-F5344CB8AC3E}">
        <p14:creationId xmlns:p14="http://schemas.microsoft.com/office/powerpoint/2010/main" val="438876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40;p3">
            <a:extLst>
              <a:ext uri="{FF2B5EF4-FFF2-40B4-BE49-F238E27FC236}">
                <a16:creationId xmlns:a16="http://schemas.microsoft.com/office/drawing/2014/main" id="{4B2DD9EE-857C-48B8-B560-053BBA3B0630}"/>
              </a:ext>
            </a:extLst>
          </p:cNvPr>
          <p:cNvPicPr preferRelativeResize="0"/>
          <p:nvPr/>
        </p:nvPicPr>
        <p:blipFill rotWithShape="1">
          <a:blip r:embed="rId3">
            <a:alphaModFix/>
          </a:blip>
          <a:srcRect/>
          <a:stretch/>
        </p:blipFill>
        <p:spPr>
          <a:xfrm>
            <a:off x="3955379" y="-49932"/>
            <a:ext cx="3759200" cy="6907932"/>
          </a:xfrm>
          <a:prstGeom prst="rect">
            <a:avLst/>
          </a:prstGeom>
          <a:noFill/>
          <a:ln>
            <a:noFill/>
          </a:ln>
        </p:spPr>
      </p:pic>
    </p:spTree>
    <p:extLst>
      <p:ext uri="{BB962C8B-B14F-4D97-AF65-F5344CB8AC3E}">
        <p14:creationId xmlns:p14="http://schemas.microsoft.com/office/powerpoint/2010/main" val="30873875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54;p28" descr="A boy stands at a makeshift camp on the grounds of the Petionville Golf Course in Port-au-Prince, Haiti in this January 26, 2010 file photo. REUTERS/Carlos Barria/Files">
            <a:extLst>
              <a:ext uri="{FF2B5EF4-FFF2-40B4-BE49-F238E27FC236}">
                <a16:creationId xmlns:a16="http://schemas.microsoft.com/office/drawing/2014/main" id="{EB45AFF0-9A85-1273-9D7E-270BB164EB5A}"/>
              </a:ext>
            </a:extLst>
          </p:cNvPr>
          <p:cNvPicPr preferRelativeResize="0"/>
          <p:nvPr/>
        </p:nvPicPr>
        <p:blipFill rotWithShape="1">
          <a:blip r:embed="rId3">
            <a:alphaModFix/>
          </a:blip>
          <a:srcRect t="15570"/>
          <a:stretch/>
        </p:blipFill>
        <p:spPr>
          <a:xfrm>
            <a:off x="0" y="-1"/>
            <a:ext cx="12192000" cy="6858001"/>
          </a:xfrm>
          <a:prstGeom prst="rect">
            <a:avLst/>
          </a:prstGeom>
          <a:noFill/>
          <a:ln>
            <a:noFill/>
          </a:ln>
        </p:spPr>
      </p:pic>
    </p:spTree>
    <p:extLst>
      <p:ext uri="{BB962C8B-B14F-4D97-AF65-F5344CB8AC3E}">
        <p14:creationId xmlns:p14="http://schemas.microsoft.com/office/powerpoint/2010/main" val="6710304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a:extLst>
              <a:ext uri="{FF2B5EF4-FFF2-40B4-BE49-F238E27FC236}">
                <a16:creationId xmlns:a16="http://schemas.microsoft.com/office/drawing/2014/main" id="{249F9325-EE79-B84E-80E2-0C2D27EF779D}"/>
              </a:ext>
            </a:extLst>
          </p:cNvPr>
          <p:cNvSpPr txBox="1">
            <a:spLocks/>
          </p:cNvSpPr>
          <p:nvPr/>
        </p:nvSpPr>
        <p:spPr>
          <a:xfrm>
            <a:off x="385722" y="2491597"/>
            <a:ext cx="4510499" cy="295358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3600" dirty="0"/>
              <a:t>LGBTQ</a:t>
            </a:r>
          </a:p>
          <a:p>
            <a:r>
              <a:rPr lang="en-US" sz="2800" dirty="0"/>
              <a:t>(</a:t>
            </a:r>
            <a:r>
              <a:rPr lang="en-US" sz="2800" dirty="0" err="1"/>
              <a:t>haïti</a:t>
            </a:r>
            <a:r>
              <a:rPr lang="en-US" sz="2800" dirty="0"/>
              <a:t>)</a:t>
            </a:r>
            <a:br>
              <a:rPr lang="en-US" sz="1800" dirty="0"/>
            </a:br>
            <a:br>
              <a:rPr lang="en-US" sz="1800" dirty="0"/>
            </a:br>
            <a:br>
              <a:rPr lang="en-US" sz="1800" dirty="0"/>
            </a:br>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5" name="Tijdelijke aanduiding voor afbeelding 4" descr="Afbeelding met kleding, persoon, Menselijk gezicht, muur&#10;&#10;Automatisch gegenereerde beschrijving">
            <a:extLst>
              <a:ext uri="{FF2B5EF4-FFF2-40B4-BE49-F238E27FC236}">
                <a16:creationId xmlns:a16="http://schemas.microsoft.com/office/drawing/2014/main" id="{C8E02752-BF3C-1484-FF6F-C992218BC8DE}"/>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25" t="2001" r="19411" b="-167"/>
          <a:stretch/>
        </p:blipFill>
        <p:spPr>
          <a:xfrm>
            <a:off x="2366010" y="125730"/>
            <a:ext cx="9825990" cy="6732270"/>
          </a:xfrm>
        </p:spPr>
      </p:pic>
    </p:spTree>
    <p:extLst>
      <p:ext uri="{BB962C8B-B14F-4D97-AF65-F5344CB8AC3E}">
        <p14:creationId xmlns:p14="http://schemas.microsoft.com/office/powerpoint/2010/main" val="2896470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71;p30" descr="Alt text">
            <a:extLst>
              <a:ext uri="{FF2B5EF4-FFF2-40B4-BE49-F238E27FC236}">
                <a16:creationId xmlns:a16="http://schemas.microsoft.com/office/drawing/2014/main" id="{2DB1E0FF-866B-2ECE-BE98-369622AAADF0}"/>
              </a:ext>
            </a:extLst>
          </p:cNvPr>
          <p:cNvPicPr preferRelativeResize="0"/>
          <p:nvPr/>
        </p:nvPicPr>
        <p:blipFill rotWithShape="1">
          <a:blip r:embed="rId3">
            <a:alphaModFix/>
          </a:blip>
          <a:srcRect/>
          <a:stretch/>
        </p:blipFill>
        <p:spPr>
          <a:xfrm>
            <a:off x="-24795" y="-13948"/>
            <a:ext cx="12216794" cy="6871948"/>
          </a:xfrm>
          <a:prstGeom prst="rect">
            <a:avLst/>
          </a:prstGeom>
          <a:noFill/>
          <a:ln>
            <a:noFill/>
          </a:ln>
        </p:spPr>
      </p:pic>
    </p:spTree>
    <p:extLst>
      <p:ext uri="{BB962C8B-B14F-4D97-AF65-F5344CB8AC3E}">
        <p14:creationId xmlns:p14="http://schemas.microsoft.com/office/powerpoint/2010/main" val="18630399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70;p30">
            <a:extLst>
              <a:ext uri="{FF2B5EF4-FFF2-40B4-BE49-F238E27FC236}">
                <a16:creationId xmlns:a16="http://schemas.microsoft.com/office/drawing/2014/main" id="{E851C26E-8096-5D85-E77E-FB1B738894AB}"/>
              </a:ext>
            </a:extLst>
          </p:cNvPr>
          <p:cNvPicPr preferRelativeResize="0"/>
          <p:nvPr/>
        </p:nvPicPr>
        <p:blipFill rotWithShape="1">
          <a:blip r:embed="rId3">
            <a:alphaModFix/>
          </a:blip>
          <a:srcRect t="9031" b="-9031"/>
          <a:stretch/>
        </p:blipFill>
        <p:spPr>
          <a:xfrm>
            <a:off x="0" y="0"/>
            <a:ext cx="12192000" cy="9187400"/>
          </a:xfrm>
          <a:prstGeom prst="rect">
            <a:avLst/>
          </a:prstGeom>
          <a:noFill/>
          <a:ln>
            <a:noFill/>
          </a:ln>
        </p:spPr>
      </p:pic>
    </p:spTree>
    <p:extLst>
      <p:ext uri="{BB962C8B-B14F-4D97-AF65-F5344CB8AC3E}">
        <p14:creationId xmlns:p14="http://schemas.microsoft.com/office/powerpoint/2010/main" val="2794304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48B4E5BA-ABC6-54E2-1CD2-32FEB109C817}"/>
              </a:ext>
            </a:extLst>
          </p:cNvPr>
          <p:cNvSpPr txBox="1">
            <a:spLocks noGrp="1"/>
          </p:cNvSpPr>
          <p:nvPr>
            <p:ph type="body" sz="quarter" idx="15"/>
          </p:nvPr>
        </p:nvSpPr>
        <p:spPr>
          <a:xfrm>
            <a:off x="6095999" y="906772"/>
            <a:ext cx="5858107" cy="26114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a:t>Fatima </a:t>
            </a:r>
            <a:r>
              <a:rPr lang="en-US" sz="4400" dirty="0" err="1"/>
              <a:t>bibi</a:t>
            </a:r>
            <a:endParaRPr lang="en-US" sz="4400" dirty="0"/>
          </a:p>
          <a:p>
            <a:r>
              <a:rPr lang="en-US" sz="3200" dirty="0"/>
              <a:t>(</a:t>
            </a:r>
            <a:r>
              <a:rPr lang="en-US" sz="3200" dirty="0" err="1"/>
              <a:t>pakistan</a:t>
            </a:r>
            <a:r>
              <a:rPr lang="en-US" sz="3200" dirty="0"/>
              <a:t>)</a:t>
            </a:r>
            <a:br>
              <a:rPr lang="en-US" sz="1800" dirty="0"/>
            </a:br>
            <a:br>
              <a:rPr lang="en-US" sz="1800" dirty="0"/>
            </a:br>
            <a:br>
              <a:rPr lang="en-US" sz="1800" dirty="0"/>
            </a:br>
            <a:endParaRPr lang="en-US" sz="1800" cap="none" dirty="0"/>
          </a:p>
          <a:p>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5" name="Tijdelijke aanduiding voor afbeelding 4" descr="Afbeelding met Menselijk gezicht, persoon, kleding, buitenshuis&#10;&#10;Automatisch gegenereerde beschrijving">
            <a:extLst>
              <a:ext uri="{FF2B5EF4-FFF2-40B4-BE49-F238E27FC236}">
                <a16:creationId xmlns:a16="http://schemas.microsoft.com/office/drawing/2014/main" id="{3C7A5388-EE40-2073-A675-FE562462A48D}"/>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8431" r="22756" b="11678"/>
          <a:stretch/>
        </p:blipFill>
        <p:spPr>
          <a:xfrm>
            <a:off x="0" y="0"/>
            <a:ext cx="5629084" cy="6858000"/>
          </a:xfrm>
        </p:spPr>
      </p:pic>
    </p:spTree>
    <p:extLst>
      <p:ext uri="{BB962C8B-B14F-4D97-AF65-F5344CB8AC3E}">
        <p14:creationId xmlns:p14="http://schemas.microsoft.com/office/powerpoint/2010/main" val="13651550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88;p32">
            <a:extLst>
              <a:ext uri="{FF2B5EF4-FFF2-40B4-BE49-F238E27FC236}">
                <a16:creationId xmlns:a16="http://schemas.microsoft.com/office/drawing/2014/main" id="{E18FC5FB-C549-3DCC-26F3-0695CA9D69C4}"/>
              </a:ext>
            </a:extLst>
          </p:cNvPr>
          <p:cNvPicPr preferRelativeResize="0"/>
          <p:nvPr/>
        </p:nvPicPr>
        <p:blipFill rotWithShape="1">
          <a:blip r:embed="rId3">
            <a:alphaModFix/>
          </a:blip>
          <a:srcRect t="15751" b="12932"/>
          <a:stretch/>
        </p:blipFill>
        <p:spPr>
          <a:xfrm>
            <a:off x="0" y="-128589"/>
            <a:ext cx="12192000" cy="6986589"/>
          </a:xfrm>
          <a:prstGeom prst="rect">
            <a:avLst/>
          </a:prstGeom>
          <a:noFill/>
          <a:ln>
            <a:noFill/>
          </a:ln>
        </p:spPr>
      </p:pic>
    </p:spTree>
    <p:extLst>
      <p:ext uri="{BB962C8B-B14F-4D97-AF65-F5344CB8AC3E}">
        <p14:creationId xmlns:p14="http://schemas.microsoft.com/office/powerpoint/2010/main" val="19657340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87;p32">
            <a:extLst>
              <a:ext uri="{FF2B5EF4-FFF2-40B4-BE49-F238E27FC236}">
                <a16:creationId xmlns:a16="http://schemas.microsoft.com/office/drawing/2014/main" id="{642B2674-92EE-DF11-3E7D-DD317433F4B2}"/>
              </a:ext>
            </a:extLst>
          </p:cNvPr>
          <p:cNvPicPr preferRelativeResize="0"/>
          <p:nvPr/>
        </p:nvPicPr>
        <p:blipFill rotWithShape="1">
          <a:blip r:embed="rId3">
            <a:alphaModFix/>
          </a:blip>
          <a:srcRect t="11576" b="1600"/>
          <a:stretch/>
        </p:blipFill>
        <p:spPr>
          <a:xfrm>
            <a:off x="0" y="0"/>
            <a:ext cx="12192000" cy="6858000"/>
          </a:xfrm>
          <a:prstGeom prst="rect">
            <a:avLst/>
          </a:prstGeom>
          <a:noFill/>
          <a:ln>
            <a:noFill/>
          </a:ln>
        </p:spPr>
      </p:pic>
    </p:spTree>
    <p:extLst>
      <p:ext uri="{BB962C8B-B14F-4D97-AF65-F5344CB8AC3E}">
        <p14:creationId xmlns:p14="http://schemas.microsoft.com/office/powerpoint/2010/main" val="13859197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389;p32" descr="Lake Chad comparison 1972 and 2018">
            <a:extLst>
              <a:ext uri="{FF2B5EF4-FFF2-40B4-BE49-F238E27FC236}">
                <a16:creationId xmlns:a16="http://schemas.microsoft.com/office/drawing/2014/main" id="{88037EE8-A176-0DB9-A6FF-B663A2B19860}"/>
              </a:ext>
            </a:extLst>
          </p:cNvPr>
          <p:cNvPicPr preferRelativeResize="0"/>
          <p:nvPr/>
        </p:nvPicPr>
        <p:blipFill rotWithShape="1">
          <a:blip r:embed="rId3">
            <a:alphaModFix/>
          </a:blip>
          <a:srcRect l="5186"/>
          <a:stretch/>
        </p:blipFill>
        <p:spPr>
          <a:xfrm>
            <a:off x="0" y="0"/>
            <a:ext cx="12192000" cy="6858000"/>
          </a:xfrm>
          <a:prstGeom prst="rect">
            <a:avLst/>
          </a:prstGeom>
          <a:noFill/>
          <a:ln>
            <a:noFill/>
          </a:ln>
        </p:spPr>
      </p:pic>
      <p:sp>
        <p:nvSpPr>
          <p:cNvPr id="3" name="Google Shape;390;p32">
            <a:extLst>
              <a:ext uri="{FF2B5EF4-FFF2-40B4-BE49-F238E27FC236}">
                <a16:creationId xmlns:a16="http://schemas.microsoft.com/office/drawing/2014/main" id="{F071E242-C86F-D2C4-29A9-ADC6E5C4D321}"/>
              </a:ext>
            </a:extLst>
          </p:cNvPr>
          <p:cNvSpPr txBox="1"/>
          <p:nvPr/>
        </p:nvSpPr>
        <p:spPr>
          <a:xfrm>
            <a:off x="0" y="6313260"/>
            <a:ext cx="4572000"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fr-FR" sz="1867" b="1" dirty="0">
                <a:solidFill>
                  <a:schemeClr val="bg1"/>
                </a:solidFill>
                <a:latin typeface="Arial"/>
                <a:ea typeface="Arial"/>
                <a:cs typeface="Arial"/>
                <a:sym typeface="Arial"/>
              </a:rPr>
              <a:t>TSJAADMEER VROEGER EN NU</a:t>
            </a:r>
          </a:p>
        </p:txBody>
      </p:sp>
    </p:spTree>
    <p:extLst>
      <p:ext uri="{BB962C8B-B14F-4D97-AF65-F5344CB8AC3E}">
        <p14:creationId xmlns:p14="http://schemas.microsoft.com/office/powerpoint/2010/main" val="12291076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48B4E5BA-ABC6-54E2-1CD2-32FEB109C817}"/>
              </a:ext>
            </a:extLst>
          </p:cNvPr>
          <p:cNvSpPr txBox="1">
            <a:spLocks noGrp="1"/>
          </p:cNvSpPr>
          <p:nvPr>
            <p:ph type="body" sz="quarter" idx="15"/>
          </p:nvPr>
        </p:nvSpPr>
        <p:spPr>
          <a:xfrm>
            <a:off x="6095999" y="906772"/>
            <a:ext cx="5858107" cy="26114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800" b="1" i="0" kern="1200" cap="all" baseline="0">
                <a:solidFill>
                  <a:schemeClr val="bg1"/>
                </a:solidFill>
                <a:latin typeface="+mj-lt"/>
                <a:ea typeface="+mj-ea"/>
                <a:cs typeface="+mj-cs"/>
              </a:defRPr>
            </a:lvl1pPr>
          </a:lstStyle>
          <a:p>
            <a:r>
              <a:rPr lang="en-US" sz="4400" dirty="0" err="1"/>
              <a:t>Hindou</a:t>
            </a:r>
            <a:r>
              <a:rPr lang="en-US" sz="4400" dirty="0"/>
              <a:t> </a:t>
            </a:r>
            <a:r>
              <a:rPr lang="en-US" sz="4400" dirty="0" err="1"/>
              <a:t>oumarou</a:t>
            </a:r>
            <a:r>
              <a:rPr lang="en-US" sz="4400" dirty="0"/>
              <a:t> </a:t>
            </a:r>
            <a:r>
              <a:rPr lang="en-US" sz="4400" dirty="0" err="1"/>
              <a:t>ibrahim</a:t>
            </a:r>
            <a:endParaRPr lang="en-US" sz="4400" dirty="0"/>
          </a:p>
          <a:p>
            <a:r>
              <a:rPr lang="en-US" sz="3200" dirty="0"/>
              <a:t>(</a:t>
            </a:r>
            <a:r>
              <a:rPr lang="en-US" sz="3200" dirty="0" err="1"/>
              <a:t>Tsjaad</a:t>
            </a:r>
            <a:r>
              <a:rPr lang="en-US" sz="3200" dirty="0"/>
              <a:t>)</a:t>
            </a:r>
            <a:br>
              <a:rPr lang="en-US" sz="1800" dirty="0"/>
            </a:br>
            <a:br>
              <a:rPr lang="en-US" sz="1800" dirty="0"/>
            </a:br>
            <a:br>
              <a:rPr lang="en-US" sz="1800" dirty="0"/>
            </a:br>
            <a:endParaRPr lang="en-US" sz="1800" cap="none" dirty="0"/>
          </a:p>
          <a:p>
            <a:br>
              <a:rPr lang="en-US" sz="2400" cap="none" dirty="0"/>
            </a:br>
            <a:r>
              <a:rPr lang="en-US" sz="2400" cap="none" dirty="0"/>
              <a:t>Wat </a:t>
            </a:r>
            <a:r>
              <a:rPr lang="en-US" sz="2400" cap="none" dirty="0" err="1"/>
              <a:t>blijft</a:t>
            </a:r>
            <a:r>
              <a:rPr lang="en-US" sz="2400" cap="none" dirty="0"/>
              <a:t> je het </a:t>
            </a:r>
            <a:r>
              <a:rPr lang="en-US" sz="2400" cap="none" dirty="0" err="1"/>
              <a:t>meeste</a:t>
            </a:r>
            <a:r>
              <a:rPr lang="en-US" sz="2400" cap="none" dirty="0"/>
              <a:t> </a:t>
            </a:r>
            <a:r>
              <a:rPr lang="en-US" sz="2400" cap="none" dirty="0" err="1"/>
              <a:t>bij</a:t>
            </a:r>
            <a:r>
              <a:rPr lang="en-US" sz="2400" cap="none" dirty="0"/>
              <a:t>?</a:t>
            </a:r>
            <a:endParaRPr lang="en-BE" cap="none" dirty="0"/>
          </a:p>
        </p:txBody>
      </p:sp>
      <p:pic>
        <p:nvPicPr>
          <p:cNvPr id="6" name="Tijdelijke aanduiding voor afbeelding 5" descr="Afbeelding met Menselijk gezicht, Modeaccessoire, persoon, glimlach&#10;&#10;Automatisch gegenereerde beschrijving">
            <a:extLst>
              <a:ext uri="{FF2B5EF4-FFF2-40B4-BE49-F238E27FC236}">
                <a16:creationId xmlns:a16="http://schemas.microsoft.com/office/drawing/2014/main" id="{50CAABD9-B9C0-4CC5-DF4E-0AA9356B6941}"/>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6201" r="16801" b="6211"/>
          <a:stretch/>
        </p:blipFill>
        <p:spPr>
          <a:xfrm>
            <a:off x="-1" y="0"/>
            <a:ext cx="5563609" cy="6858000"/>
          </a:xfrm>
        </p:spPr>
      </p:pic>
    </p:spTree>
    <p:extLst>
      <p:ext uri="{BB962C8B-B14F-4D97-AF65-F5344CB8AC3E}">
        <p14:creationId xmlns:p14="http://schemas.microsoft.com/office/powerpoint/2010/main" val="8987077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6" name="Titel 5">
            <a:extLst>
              <a:ext uri="{FF2B5EF4-FFF2-40B4-BE49-F238E27FC236}">
                <a16:creationId xmlns:a16="http://schemas.microsoft.com/office/drawing/2014/main" id="{5A271EE0-C327-810E-CAD8-8A08A7AFE264}"/>
              </a:ext>
            </a:extLst>
          </p:cNvPr>
          <p:cNvSpPr>
            <a:spLocks noGrp="1"/>
          </p:cNvSpPr>
          <p:nvPr>
            <p:ph type="title"/>
          </p:nvPr>
        </p:nvSpPr>
        <p:spPr>
          <a:xfrm>
            <a:off x="574458" y="2739024"/>
            <a:ext cx="11325984" cy="1009546"/>
          </a:xfrm>
        </p:spPr>
        <p:txBody>
          <a:bodyPr/>
          <a:lstStyle/>
          <a:p>
            <a:r>
              <a:rPr lang="nl-NL" dirty="0"/>
              <a:t>EMOTIES?</a:t>
            </a:r>
          </a:p>
        </p:txBody>
      </p:sp>
      <p:pic>
        <p:nvPicPr>
          <p:cNvPr id="5" name="Google Shape;406;p34">
            <a:extLst>
              <a:ext uri="{FF2B5EF4-FFF2-40B4-BE49-F238E27FC236}">
                <a16:creationId xmlns:a16="http://schemas.microsoft.com/office/drawing/2014/main" id="{A9DC4E87-AE0A-0619-64F5-E6BC8742604C}"/>
              </a:ext>
            </a:extLst>
          </p:cNvPr>
          <p:cNvPicPr preferRelativeResize="0"/>
          <p:nvPr/>
        </p:nvPicPr>
        <p:blipFill rotWithShape="1">
          <a:blip r:embed="rId3">
            <a:alphaModFix/>
          </a:blip>
          <a:srcRect/>
          <a:stretch/>
        </p:blipFill>
        <p:spPr>
          <a:xfrm>
            <a:off x="4814889" y="0"/>
            <a:ext cx="4826294" cy="6796296"/>
          </a:xfrm>
          <a:prstGeom prst="rect">
            <a:avLst/>
          </a:prstGeom>
          <a:noFill/>
          <a:ln>
            <a:noFill/>
          </a:ln>
        </p:spPr>
      </p:pic>
    </p:spTree>
    <p:extLst>
      <p:ext uri="{BB962C8B-B14F-4D97-AF65-F5344CB8AC3E}">
        <p14:creationId xmlns:p14="http://schemas.microsoft.com/office/powerpoint/2010/main" val="3747281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descr="Afbeelding met tekening, tekenfilm, kaart, kunst&#10;&#10;Automatisch gegenereerde beschrijving">
            <a:extLst>
              <a:ext uri="{FF2B5EF4-FFF2-40B4-BE49-F238E27FC236}">
                <a16:creationId xmlns:a16="http://schemas.microsoft.com/office/drawing/2014/main" id="{506EE781-E6C3-F878-9F95-F5A5C8091E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565626" cy="6858000"/>
          </a:xfrm>
          <a:prstGeom prst="rect">
            <a:avLst/>
          </a:prstGeom>
        </p:spPr>
      </p:pic>
    </p:spTree>
    <p:extLst>
      <p:ext uri="{BB962C8B-B14F-4D97-AF65-F5344CB8AC3E}">
        <p14:creationId xmlns:p14="http://schemas.microsoft.com/office/powerpoint/2010/main" val="41371748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D14745-A5B8-1C20-B216-437D2C68A009}"/>
              </a:ext>
            </a:extLst>
          </p:cNvPr>
          <p:cNvSpPr>
            <a:spLocks noGrp="1"/>
          </p:cNvSpPr>
          <p:nvPr>
            <p:ph type="title"/>
          </p:nvPr>
        </p:nvSpPr>
        <p:spPr>
          <a:xfrm>
            <a:off x="319668" y="891221"/>
            <a:ext cx="11552664" cy="1701841"/>
          </a:xfrm>
        </p:spPr>
        <p:txBody>
          <a:bodyPr/>
          <a:lstStyle/>
          <a:p>
            <a:r>
              <a:rPr lang="nl-NL" sz="2800" b="0" dirty="0"/>
              <a:t>CONCLUSIE</a:t>
            </a:r>
            <a:br>
              <a:rPr lang="nl-NL" dirty="0"/>
            </a:br>
            <a:r>
              <a:rPr lang="nl-NL" dirty="0"/>
              <a:t>SYSTEEMDENKEN</a:t>
            </a:r>
            <a:endParaRPr lang="nl-BE" dirty="0"/>
          </a:p>
        </p:txBody>
      </p:sp>
      <p:sp>
        <p:nvSpPr>
          <p:cNvPr id="3" name="Tijdelijke aanduiding voor tekst 2">
            <a:extLst>
              <a:ext uri="{FF2B5EF4-FFF2-40B4-BE49-F238E27FC236}">
                <a16:creationId xmlns:a16="http://schemas.microsoft.com/office/drawing/2014/main" id="{8BD3D162-45B6-3885-30E7-E776EBC17727}"/>
              </a:ext>
            </a:extLst>
          </p:cNvPr>
          <p:cNvSpPr>
            <a:spLocks noGrp="1"/>
          </p:cNvSpPr>
          <p:nvPr>
            <p:ph type="body" sz="quarter" idx="11"/>
          </p:nvPr>
        </p:nvSpPr>
        <p:spPr>
          <a:xfrm>
            <a:off x="457199" y="2963915"/>
            <a:ext cx="8196147" cy="3526972"/>
          </a:xfrm>
        </p:spPr>
        <p:txBody>
          <a:bodyPr/>
          <a:lstStyle/>
          <a:p>
            <a:pPr marL="342900" indent="-342900">
              <a:buBlip>
                <a:blip r:embed="rId2">
                  <a:extLst>
                    <a:ext uri="{96DAC541-7B7A-43D3-8B79-37D633B846F1}">
                      <asvg:svgBlip xmlns:asvg="http://schemas.microsoft.com/office/drawing/2016/SVG/main" r:embed="rId3"/>
                    </a:ext>
                  </a:extLst>
                </a:blip>
              </a:buBlip>
            </a:pPr>
            <a:r>
              <a:rPr lang="nl-NL" sz="2000" dirty="0"/>
              <a:t>Wie wordt getroffen door klimaatcrisis? Op welke manier? </a:t>
            </a:r>
          </a:p>
          <a:p>
            <a:pPr marL="342900" indent="-342900">
              <a:buBlip>
                <a:blip r:embed="rId2">
                  <a:extLst>
                    <a:ext uri="{96DAC541-7B7A-43D3-8B79-37D633B846F1}">
                      <asvg:svgBlip xmlns:asvg="http://schemas.microsoft.com/office/drawing/2016/SVG/main" r:embed="rId3"/>
                    </a:ext>
                  </a:extLst>
                </a:blip>
              </a:buBlip>
            </a:pPr>
            <a:r>
              <a:rPr lang="nl-NL" sz="2000" dirty="0"/>
              <a:t>Welke aspecten zorgen ervoor dat een groep/individu meer/minder getroffen wordt door de klimaatcrisis?</a:t>
            </a:r>
            <a:endParaRPr lang="nl-NL" dirty="0"/>
          </a:p>
          <a:p>
            <a:endParaRPr lang="nl-NL" dirty="0"/>
          </a:p>
        </p:txBody>
      </p:sp>
    </p:spTree>
    <p:extLst>
      <p:ext uri="{BB962C8B-B14F-4D97-AF65-F5344CB8AC3E}">
        <p14:creationId xmlns:p14="http://schemas.microsoft.com/office/powerpoint/2010/main" val="41109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2E9F367-8079-D87B-ABE0-02A55B825AF1}"/>
              </a:ext>
            </a:extLst>
          </p:cNvPr>
          <p:cNvSpPr>
            <a:spLocks noGrp="1"/>
          </p:cNvSpPr>
          <p:nvPr>
            <p:ph type="title"/>
          </p:nvPr>
        </p:nvSpPr>
        <p:spPr>
          <a:xfrm>
            <a:off x="421333" y="3076914"/>
            <a:ext cx="6737750" cy="3363509"/>
          </a:xfrm>
        </p:spPr>
        <p:txBody>
          <a:bodyPr/>
          <a:lstStyle/>
          <a:p>
            <a:pPr algn="ctr"/>
            <a:r>
              <a:rPr lang="en-US" dirty="0" err="1"/>
              <a:t>Samen</a:t>
            </a:r>
            <a:r>
              <a:rPr lang="en-US" dirty="0"/>
              <a:t> in </a:t>
            </a:r>
            <a:r>
              <a:rPr lang="en-US" dirty="0" err="1"/>
              <a:t>dialoog</a:t>
            </a:r>
            <a:r>
              <a:rPr lang="en-US" dirty="0"/>
              <a:t> </a:t>
            </a:r>
            <a:br>
              <a:rPr lang="en-US" dirty="0"/>
            </a:br>
            <a:br>
              <a:rPr lang="en-US" dirty="0"/>
            </a:br>
            <a:r>
              <a:rPr lang="en-US" dirty="0"/>
              <a:t>- De </a:t>
            </a:r>
            <a:r>
              <a:rPr lang="en-US" dirty="0" err="1"/>
              <a:t>lijn</a:t>
            </a:r>
            <a:r>
              <a:rPr lang="en-US" dirty="0"/>
              <a:t> -</a:t>
            </a:r>
            <a:br>
              <a:rPr lang="en-US" dirty="0"/>
            </a:br>
            <a:endParaRPr lang="en-BE" dirty="0"/>
          </a:p>
        </p:txBody>
      </p:sp>
    </p:spTree>
    <p:extLst>
      <p:ext uri="{BB962C8B-B14F-4D97-AF65-F5344CB8AC3E}">
        <p14:creationId xmlns:p14="http://schemas.microsoft.com/office/powerpoint/2010/main" val="38503239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084580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‘Als </a:t>
            </a:r>
            <a:r>
              <a:rPr lang="fr-FR" cap="none" dirty="0" err="1">
                <a:solidFill>
                  <a:schemeClr val="tx1"/>
                </a:solidFill>
                <a:sym typeface="Calibri"/>
              </a:rPr>
              <a:t>iedereen</a:t>
            </a:r>
            <a:r>
              <a:rPr lang="fr-FR" cap="none" dirty="0">
                <a:solidFill>
                  <a:schemeClr val="tx1"/>
                </a:solidFill>
                <a:sym typeface="Calibri"/>
              </a:rPr>
              <a:t> </a:t>
            </a:r>
            <a:r>
              <a:rPr lang="fr-FR" cap="none" dirty="0" err="1">
                <a:solidFill>
                  <a:schemeClr val="tx1"/>
                </a:solidFill>
                <a:sym typeface="Calibri"/>
              </a:rPr>
              <a:t>evenveel</a:t>
            </a:r>
            <a:r>
              <a:rPr lang="fr-FR" cap="none" dirty="0">
                <a:solidFill>
                  <a:schemeClr val="tx1"/>
                </a:solidFill>
                <a:sym typeface="Calibri"/>
              </a:rPr>
              <a:t> </a:t>
            </a:r>
            <a:r>
              <a:rPr lang="fr-FR" cap="none" dirty="0" err="1">
                <a:solidFill>
                  <a:schemeClr val="tx1"/>
                </a:solidFill>
                <a:sym typeface="Calibri"/>
              </a:rPr>
              <a:t>geld</a:t>
            </a:r>
            <a:r>
              <a:rPr lang="fr-FR" cap="none" dirty="0">
                <a:solidFill>
                  <a:schemeClr val="tx1"/>
                </a:solidFill>
                <a:sym typeface="Calibri"/>
              </a:rPr>
              <a:t> zou </a:t>
            </a:r>
            <a:r>
              <a:rPr lang="fr-FR" cap="none" dirty="0" err="1">
                <a:solidFill>
                  <a:schemeClr val="tx1"/>
                </a:solidFill>
                <a:sym typeface="Calibri"/>
              </a:rPr>
              <a:t>hebben</a:t>
            </a:r>
            <a:r>
              <a:rPr lang="fr-FR" cap="none" dirty="0">
                <a:solidFill>
                  <a:schemeClr val="tx1"/>
                </a:solidFill>
                <a:sym typeface="Calibri"/>
              </a:rPr>
              <a:t>, zou er </a:t>
            </a:r>
            <a:r>
              <a:rPr lang="fr-FR" cap="none" dirty="0" err="1">
                <a:solidFill>
                  <a:schemeClr val="tx1"/>
                </a:solidFill>
                <a:sym typeface="Calibri"/>
              </a:rPr>
              <a:t>meer</a:t>
            </a:r>
            <a:r>
              <a:rPr lang="fr-FR" cap="none" dirty="0">
                <a:solidFill>
                  <a:schemeClr val="tx1"/>
                </a:solidFill>
                <a:sym typeface="Calibri"/>
              </a:rPr>
              <a:t> </a:t>
            </a:r>
            <a:r>
              <a:rPr lang="fr-FR" cap="none" dirty="0" err="1">
                <a:solidFill>
                  <a:schemeClr val="tx1"/>
                </a:solidFill>
                <a:sym typeface="Calibri"/>
              </a:rPr>
              <a:t>klimaat-rechtvaardigheid</a:t>
            </a:r>
            <a:r>
              <a:rPr lang="fr-FR" cap="none" dirty="0">
                <a:solidFill>
                  <a:schemeClr val="tx1"/>
                </a:solidFill>
                <a:sym typeface="Calibri"/>
              </a:rPr>
              <a:t> </a:t>
            </a:r>
            <a:r>
              <a:rPr lang="fr-FR" cap="none" dirty="0" err="1">
                <a:solidFill>
                  <a:schemeClr val="tx1"/>
                </a:solidFill>
                <a:sym typeface="Calibri"/>
              </a:rPr>
              <a:t>zijn</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grpSp>
        <p:nvGrpSpPr>
          <p:cNvPr id="3" name="Groep 2">
            <a:extLst>
              <a:ext uri="{FF2B5EF4-FFF2-40B4-BE49-F238E27FC236}">
                <a16:creationId xmlns:a16="http://schemas.microsoft.com/office/drawing/2014/main" id="{2DD8F2AD-C9A1-877A-D1F9-9FED7D7BD8E4}"/>
              </a:ext>
            </a:extLst>
          </p:cNvPr>
          <p:cNvGrpSpPr/>
          <p:nvPr/>
        </p:nvGrpSpPr>
        <p:grpSpPr>
          <a:xfrm>
            <a:off x="8098921" y="5044901"/>
            <a:ext cx="2902832" cy="806801"/>
            <a:chOff x="3825672" y="2688594"/>
            <a:chExt cx="1420924" cy="394926"/>
          </a:xfrm>
          <a:solidFill>
            <a:schemeClr val="accent1"/>
          </a:solidFill>
        </p:grpSpPr>
        <p:sp>
          <p:nvSpPr>
            <p:cNvPr id="12" name="Vrije vorm: vorm 47">
              <a:extLst>
                <a:ext uri="{FF2B5EF4-FFF2-40B4-BE49-F238E27FC236}">
                  <a16:creationId xmlns:a16="http://schemas.microsoft.com/office/drawing/2014/main" id="{7A1EFC33-6C62-3F95-61C5-E5CE20F8BC5C}"/>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3" name="Vrije vorm: vorm 48">
              <a:extLst>
                <a:ext uri="{FF2B5EF4-FFF2-40B4-BE49-F238E27FC236}">
                  <a16:creationId xmlns:a16="http://schemas.microsoft.com/office/drawing/2014/main" id="{98BBED83-E3CE-B997-03B7-F756116F4BBF}"/>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14" name="Groep 13">
            <a:extLst>
              <a:ext uri="{FF2B5EF4-FFF2-40B4-BE49-F238E27FC236}">
                <a16:creationId xmlns:a16="http://schemas.microsoft.com/office/drawing/2014/main" id="{898AD836-F7CE-66F8-C5B2-ADCF82BC241A}"/>
              </a:ext>
            </a:extLst>
          </p:cNvPr>
          <p:cNvGrpSpPr/>
          <p:nvPr/>
        </p:nvGrpSpPr>
        <p:grpSpPr>
          <a:xfrm>
            <a:off x="907546" y="5044902"/>
            <a:ext cx="3526269" cy="806801"/>
            <a:chOff x="3825672" y="2688594"/>
            <a:chExt cx="1420924" cy="394926"/>
          </a:xfrm>
          <a:solidFill>
            <a:schemeClr val="accent1"/>
          </a:solidFill>
        </p:grpSpPr>
        <p:sp>
          <p:nvSpPr>
            <p:cNvPr id="15" name="Vrije vorm: vorm 47">
              <a:extLst>
                <a:ext uri="{FF2B5EF4-FFF2-40B4-BE49-F238E27FC236}">
                  <a16:creationId xmlns:a16="http://schemas.microsoft.com/office/drawing/2014/main" id="{4CBD36E0-942F-9BAC-0878-7866D26B3BA6}"/>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6" name="Vrije vorm: vorm 48">
              <a:extLst>
                <a:ext uri="{FF2B5EF4-FFF2-40B4-BE49-F238E27FC236}">
                  <a16:creationId xmlns:a16="http://schemas.microsoft.com/office/drawing/2014/main" id="{5ECD11B7-203E-567C-B16A-487A612FEB1A}"/>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17" name="Tekstvak 16">
            <a:extLst>
              <a:ext uri="{FF2B5EF4-FFF2-40B4-BE49-F238E27FC236}">
                <a16:creationId xmlns:a16="http://schemas.microsoft.com/office/drawing/2014/main" id="{953A8E88-63CB-A463-E493-7E3C3FDB1B6D}"/>
              </a:ext>
            </a:extLst>
          </p:cNvPr>
          <p:cNvSpPr txBox="1"/>
          <p:nvPr/>
        </p:nvSpPr>
        <p:spPr>
          <a:xfrm>
            <a:off x="8201025" y="5195487"/>
            <a:ext cx="3271837" cy="584775"/>
          </a:xfrm>
          <a:prstGeom prst="rect">
            <a:avLst/>
          </a:prstGeom>
          <a:noFill/>
        </p:spPr>
        <p:txBody>
          <a:bodyPr wrap="square" rtlCol="0">
            <a:spAutoFit/>
          </a:bodyPr>
          <a:lstStyle/>
          <a:p>
            <a:r>
              <a:rPr lang="nl-NL" sz="3200" b="1" dirty="0">
                <a:solidFill>
                  <a:schemeClr val="bg1"/>
                </a:solidFill>
              </a:rPr>
              <a:t>AKKOORD</a:t>
            </a:r>
          </a:p>
        </p:txBody>
      </p:sp>
      <p:sp>
        <p:nvSpPr>
          <p:cNvPr id="18" name="Tekstvak 17">
            <a:extLst>
              <a:ext uri="{FF2B5EF4-FFF2-40B4-BE49-F238E27FC236}">
                <a16:creationId xmlns:a16="http://schemas.microsoft.com/office/drawing/2014/main" id="{B1D360F0-AB0C-2278-1F6A-8CD2EB0179E2}"/>
              </a:ext>
            </a:extLst>
          </p:cNvPr>
          <p:cNvSpPr txBox="1"/>
          <p:nvPr/>
        </p:nvSpPr>
        <p:spPr>
          <a:xfrm>
            <a:off x="966788" y="5195488"/>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2089299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084580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a:t>
            </a:r>
            <a:r>
              <a:rPr lang="fr-FR" cap="none" dirty="0" err="1">
                <a:solidFill>
                  <a:schemeClr val="tx1"/>
                </a:solidFill>
                <a:sym typeface="Calibri"/>
              </a:rPr>
              <a:t>Mensen</a:t>
            </a:r>
            <a:r>
              <a:rPr lang="fr-FR" cap="none" dirty="0">
                <a:solidFill>
                  <a:schemeClr val="tx1"/>
                </a:solidFill>
                <a:sym typeface="Calibri"/>
              </a:rPr>
              <a:t> met </a:t>
            </a:r>
            <a:r>
              <a:rPr lang="fr-FR" cap="none" dirty="0" err="1">
                <a:solidFill>
                  <a:schemeClr val="tx1"/>
                </a:solidFill>
                <a:sym typeface="Calibri"/>
              </a:rPr>
              <a:t>lagere</a:t>
            </a:r>
            <a:r>
              <a:rPr lang="fr-FR" cap="none" dirty="0">
                <a:solidFill>
                  <a:schemeClr val="tx1"/>
                </a:solidFill>
                <a:sym typeface="Calibri"/>
              </a:rPr>
              <a:t> </a:t>
            </a:r>
            <a:r>
              <a:rPr lang="fr-FR" cap="none" dirty="0" err="1">
                <a:solidFill>
                  <a:schemeClr val="tx1"/>
                </a:solidFill>
                <a:sym typeface="Calibri"/>
              </a:rPr>
              <a:t>inkomens</a:t>
            </a:r>
            <a:r>
              <a:rPr lang="fr-FR" cap="none" dirty="0">
                <a:solidFill>
                  <a:schemeClr val="tx1"/>
                </a:solidFill>
                <a:sym typeface="Calibri"/>
              </a:rPr>
              <a:t> </a:t>
            </a:r>
            <a:r>
              <a:rPr lang="fr-FR" cap="none" dirty="0" err="1">
                <a:solidFill>
                  <a:schemeClr val="tx1"/>
                </a:solidFill>
                <a:sym typeface="Calibri"/>
              </a:rPr>
              <a:t>zijn</a:t>
            </a:r>
            <a:r>
              <a:rPr lang="fr-FR" cap="none" dirty="0">
                <a:solidFill>
                  <a:schemeClr val="tx1"/>
                </a:solidFill>
                <a:sym typeface="Calibri"/>
              </a:rPr>
              <a:t> </a:t>
            </a:r>
            <a:r>
              <a:rPr lang="fr-FR" cap="none" dirty="0" err="1">
                <a:solidFill>
                  <a:schemeClr val="tx1"/>
                </a:solidFill>
                <a:sym typeface="Calibri"/>
              </a:rPr>
              <a:t>beter</a:t>
            </a:r>
            <a:r>
              <a:rPr lang="fr-FR" cap="none" dirty="0">
                <a:solidFill>
                  <a:schemeClr val="tx1"/>
                </a:solidFill>
                <a:sym typeface="Calibri"/>
              </a:rPr>
              <a:t> </a:t>
            </a:r>
            <a:r>
              <a:rPr lang="fr-FR" cap="none" dirty="0" err="1">
                <a:solidFill>
                  <a:schemeClr val="tx1"/>
                </a:solidFill>
                <a:sym typeface="Calibri"/>
              </a:rPr>
              <a:t>voor</a:t>
            </a:r>
            <a:r>
              <a:rPr lang="fr-FR" cap="none" dirty="0">
                <a:solidFill>
                  <a:schemeClr val="tx1"/>
                </a:solidFill>
                <a:sym typeface="Calibri"/>
              </a:rPr>
              <a:t> het </a:t>
            </a:r>
            <a:r>
              <a:rPr lang="fr-FR" cap="none" dirty="0" err="1">
                <a:solidFill>
                  <a:schemeClr val="tx1"/>
                </a:solidFill>
                <a:sym typeface="Calibri"/>
              </a:rPr>
              <a:t>klimaat</a:t>
            </a:r>
            <a:r>
              <a:rPr lang="fr-FR" cap="none" dirty="0">
                <a:solidFill>
                  <a:schemeClr val="tx1"/>
                </a:solidFill>
                <a:sym typeface="Calibri"/>
              </a:rPr>
              <a:t> dan </a:t>
            </a:r>
            <a:r>
              <a:rPr lang="fr-FR" cap="none" dirty="0" err="1">
                <a:solidFill>
                  <a:schemeClr val="tx1"/>
                </a:solidFill>
                <a:sym typeface="Calibri"/>
              </a:rPr>
              <a:t>mensen</a:t>
            </a:r>
            <a:r>
              <a:rPr lang="fr-FR" cap="none" dirty="0">
                <a:solidFill>
                  <a:schemeClr val="tx1"/>
                </a:solidFill>
                <a:sym typeface="Calibri"/>
              </a:rPr>
              <a:t> met </a:t>
            </a:r>
            <a:r>
              <a:rPr lang="fr-FR" cap="none" dirty="0" err="1">
                <a:solidFill>
                  <a:schemeClr val="tx1"/>
                </a:solidFill>
                <a:sym typeface="Calibri"/>
              </a:rPr>
              <a:t>hogere</a:t>
            </a:r>
            <a:r>
              <a:rPr lang="fr-FR" cap="none" dirty="0">
                <a:solidFill>
                  <a:schemeClr val="tx1"/>
                </a:solidFill>
                <a:sym typeface="Calibri"/>
              </a:rPr>
              <a:t> </a:t>
            </a:r>
            <a:r>
              <a:rPr lang="fr-FR" cap="none" dirty="0" err="1">
                <a:solidFill>
                  <a:schemeClr val="tx1"/>
                </a:solidFill>
                <a:sym typeface="Calibri"/>
              </a:rPr>
              <a:t>inkomens</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sp>
        <p:nvSpPr>
          <p:cNvPr id="4" name="Tekstvak 3">
            <a:extLst>
              <a:ext uri="{FF2B5EF4-FFF2-40B4-BE49-F238E27FC236}">
                <a16:creationId xmlns:a16="http://schemas.microsoft.com/office/drawing/2014/main" id="{6452EEE8-2EC8-CAC8-2BA5-8BE203B460E0}"/>
              </a:ext>
            </a:extLst>
          </p:cNvPr>
          <p:cNvSpPr txBox="1"/>
          <p:nvPr/>
        </p:nvSpPr>
        <p:spPr>
          <a:xfrm>
            <a:off x="866499" y="5147863"/>
            <a:ext cx="3271837" cy="584775"/>
          </a:xfrm>
          <a:prstGeom prst="rect">
            <a:avLst/>
          </a:prstGeom>
          <a:noFill/>
        </p:spPr>
        <p:txBody>
          <a:bodyPr wrap="square" rtlCol="0">
            <a:spAutoFit/>
          </a:bodyPr>
          <a:lstStyle/>
          <a:p>
            <a:r>
              <a:rPr lang="nl-NL" sz="3200" b="1" dirty="0">
                <a:solidFill>
                  <a:schemeClr val="bg1"/>
                </a:solidFill>
              </a:rPr>
              <a:t>AKKOORD</a:t>
            </a:r>
          </a:p>
        </p:txBody>
      </p:sp>
      <p:grpSp>
        <p:nvGrpSpPr>
          <p:cNvPr id="3" name="Groep 2">
            <a:extLst>
              <a:ext uri="{FF2B5EF4-FFF2-40B4-BE49-F238E27FC236}">
                <a16:creationId xmlns:a16="http://schemas.microsoft.com/office/drawing/2014/main" id="{05A3EF64-8FA1-D5D7-99B8-417EF79BA94B}"/>
              </a:ext>
            </a:extLst>
          </p:cNvPr>
          <p:cNvGrpSpPr/>
          <p:nvPr/>
        </p:nvGrpSpPr>
        <p:grpSpPr>
          <a:xfrm>
            <a:off x="8098921" y="5044901"/>
            <a:ext cx="2902832" cy="806801"/>
            <a:chOff x="3825672" y="2688594"/>
            <a:chExt cx="1420924" cy="394926"/>
          </a:xfrm>
          <a:solidFill>
            <a:schemeClr val="accent1"/>
          </a:solidFill>
        </p:grpSpPr>
        <p:sp>
          <p:nvSpPr>
            <p:cNvPr id="12" name="Vrije vorm: vorm 47">
              <a:extLst>
                <a:ext uri="{FF2B5EF4-FFF2-40B4-BE49-F238E27FC236}">
                  <a16:creationId xmlns:a16="http://schemas.microsoft.com/office/drawing/2014/main" id="{6071F13F-6DDF-E33A-825F-62F0743F4248}"/>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3" name="Vrije vorm: vorm 48">
              <a:extLst>
                <a:ext uri="{FF2B5EF4-FFF2-40B4-BE49-F238E27FC236}">
                  <a16:creationId xmlns:a16="http://schemas.microsoft.com/office/drawing/2014/main" id="{9DA29157-8B34-4ECF-568C-B0C384467B88}"/>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14" name="Groep 13">
            <a:extLst>
              <a:ext uri="{FF2B5EF4-FFF2-40B4-BE49-F238E27FC236}">
                <a16:creationId xmlns:a16="http://schemas.microsoft.com/office/drawing/2014/main" id="{D3B18554-B0B4-808B-AC76-D713DCA61290}"/>
              </a:ext>
            </a:extLst>
          </p:cNvPr>
          <p:cNvGrpSpPr/>
          <p:nvPr/>
        </p:nvGrpSpPr>
        <p:grpSpPr>
          <a:xfrm>
            <a:off x="907546" y="5044902"/>
            <a:ext cx="3526269" cy="806801"/>
            <a:chOff x="3825672" y="2688594"/>
            <a:chExt cx="1420924" cy="394926"/>
          </a:xfrm>
          <a:solidFill>
            <a:schemeClr val="accent1"/>
          </a:solidFill>
        </p:grpSpPr>
        <p:sp>
          <p:nvSpPr>
            <p:cNvPr id="15" name="Vrije vorm: vorm 47">
              <a:extLst>
                <a:ext uri="{FF2B5EF4-FFF2-40B4-BE49-F238E27FC236}">
                  <a16:creationId xmlns:a16="http://schemas.microsoft.com/office/drawing/2014/main" id="{16DCE187-298C-57F4-59A8-57E997DAAD1F}"/>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6" name="Vrije vorm: vorm 48">
              <a:extLst>
                <a:ext uri="{FF2B5EF4-FFF2-40B4-BE49-F238E27FC236}">
                  <a16:creationId xmlns:a16="http://schemas.microsoft.com/office/drawing/2014/main" id="{6B3B01E8-197D-D9ED-093C-B1DB0958B10B}"/>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17" name="Tekstvak 16">
            <a:extLst>
              <a:ext uri="{FF2B5EF4-FFF2-40B4-BE49-F238E27FC236}">
                <a16:creationId xmlns:a16="http://schemas.microsoft.com/office/drawing/2014/main" id="{80A9D06E-D153-7B51-C059-704875B8F2D9}"/>
              </a:ext>
            </a:extLst>
          </p:cNvPr>
          <p:cNvSpPr txBox="1"/>
          <p:nvPr/>
        </p:nvSpPr>
        <p:spPr>
          <a:xfrm>
            <a:off x="8201025" y="5195487"/>
            <a:ext cx="3271837" cy="584775"/>
          </a:xfrm>
          <a:prstGeom prst="rect">
            <a:avLst/>
          </a:prstGeom>
          <a:noFill/>
        </p:spPr>
        <p:txBody>
          <a:bodyPr wrap="square" rtlCol="0">
            <a:spAutoFit/>
          </a:bodyPr>
          <a:lstStyle/>
          <a:p>
            <a:r>
              <a:rPr lang="nl-NL" sz="3200" b="1" dirty="0">
                <a:solidFill>
                  <a:schemeClr val="bg1"/>
                </a:solidFill>
              </a:rPr>
              <a:t>AKKOORD</a:t>
            </a:r>
          </a:p>
        </p:txBody>
      </p:sp>
      <p:sp>
        <p:nvSpPr>
          <p:cNvPr id="18" name="Tekstvak 17">
            <a:extLst>
              <a:ext uri="{FF2B5EF4-FFF2-40B4-BE49-F238E27FC236}">
                <a16:creationId xmlns:a16="http://schemas.microsoft.com/office/drawing/2014/main" id="{9015B190-1623-8232-4213-100A8101B59E}"/>
              </a:ext>
            </a:extLst>
          </p:cNvPr>
          <p:cNvSpPr txBox="1"/>
          <p:nvPr/>
        </p:nvSpPr>
        <p:spPr>
          <a:xfrm>
            <a:off x="966788" y="5195488"/>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28175051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1165668"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a:t>
            </a:r>
            <a:r>
              <a:rPr lang="fr-FR" cap="none" dirty="0" err="1">
                <a:solidFill>
                  <a:schemeClr val="tx1"/>
                </a:solidFill>
                <a:sym typeface="Calibri"/>
              </a:rPr>
              <a:t>Onopgeleide</a:t>
            </a:r>
            <a:r>
              <a:rPr lang="fr-FR" cap="none" dirty="0">
                <a:solidFill>
                  <a:schemeClr val="tx1"/>
                </a:solidFill>
                <a:sym typeface="Calibri"/>
              </a:rPr>
              <a:t> </a:t>
            </a:r>
            <a:r>
              <a:rPr lang="fr-FR" cap="none" dirty="0" err="1">
                <a:solidFill>
                  <a:schemeClr val="tx1"/>
                </a:solidFill>
                <a:sym typeface="Calibri"/>
              </a:rPr>
              <a:t>mensen</a:t>
            </a:r>
            <a:r>
              <a:rPr lang="fr-FR" cap="none" dirty="0">
                <a:solidFill>
                  <a:schemeClr val="tx1"/>
                </a:solidFill>
                <a:sym typeface="Calibri"/>
              </a:rPr>
              <a:t> (die niet </a:t>
            </a:r>
            <a:r>
              <a:rPr lang="fr-FR" cap="none" dirty="0" err="1">
                <a:solidFill>
                  <a:schemeClr val="tx1"/>
                </a:solidFill>
                <a:sym typeface="Calibri"/>
              </a:rPr>
              <a:t>naar</a:t>
            </a:r>
            <a:r>
              <a:rPr lang="fr-FR" cap="none" dirty="0">
                <a:solidFill>
                  <a:schemeClr val="tx1"/>
                </a:solidFill>
                <a:sym typeface="Calibri"/>
              </a:rPr>
              <a:t> </a:t>
            </a:r>
            <a:r>
              <a:rPr lang="fr-FR" cap="none" dirty="0" err="1">
                <a:solidFill>
                  <a:schemeClr val="tx1"/>
                </a:solidFill>
                <a:sym typeface="Calibri"/>
              </a:rPr>
              <a:t>school</a:t>
            </a:r>
            <a:r>
              <a:rPr lang="fr-FR" cap="none" dirty="0">
                <a:solidFill>
                  <a:schemeClr val="tx1"/>
                </a:solidFill>
                <a:sym typeface="Calibri"/>
              </a:rPr>
              <a:t> </a:t>
            </a:r>
            <a:r>
              <a:rPr lang="fr-FR" cap="none" dirty="0" err="1">
                <a:solidFill>
                  <a:schemeClr val="tx1"/>
                </a:solidFill>
                <a:sym typeface="Calibri"/>
              </a:rPr>
              <a:t>gingen</a:t>
            </a:r>
            <a:r>
              <a:rPr lang="fr-FR" cap="none" dirty="0">
                <a:solidFill>
                  <a:schemeClr val="tx1"/>
                </a:solidFill>
                <a:sym typeface="Calibri"/>
              </a:rPr>
              <a:t>) </a:t>
            </a:r>
            <a:r>
              <a:rPr lang="fr-FR" cap="none" dirty="0" err="1">
                <a:solidFill>
                  <a:schemeClr val="tx1"/>
                </a:solidFill>
                <a:sym typeface="Calibri"/>
              </a:rPr>
              <a:t>een</a:t>
            </a:r>
            <a:r>
              <a:rPr lang="fr-FR" cap="none" dirty="0">
                <a:solidFill>
                  <a:schemeClr val="tx1"/>
                </a:solidFill>
                <a:sym typeface="Calibri"/>
              </a:rPr>
              <a:t> stem </a:t>
            </a:r>
            <a:r>
              <a:rPr lang="fr-FR" cap="none" dirty="0" err="1">
                <a:solidFill>
                  <a:schemeClr val="tx1"/>
                </a:solidFill>
                <a:sym typeface="Calibri"/>
              </a:rPr>
              <a:t>geven</a:t>
            </a:r>
            <a:r>
              <a:rPr lang="fr-FR" cap="none" dirty="0">
                <a:solidFill>
                  <a:schemeClr val="tx1"/>
                </a:solidFill>
                <a:sym typeface="Calibri"/>
              </a:rPr>
              <a:t> in het </a:t>
            </a:r>
            <a:r>
              <a:rPr lang="fr-FR" cap="none" dirty="0" err="1">
                <a:solidFill>
                  <a:schemeClr val="tx1"/>
                </a:solidFill>
                <a:sym typeface="Calibri"/>
              </a:rPr>
              <a:t>klimaatbeleid</a:t>
            </a:r>
            <a:r>
              <a:rPr lang="fr-FR" cap="none" dirty="0">
                <a:solidFill>
                  <a:schemeClr val="tx1"/>
                </a:solidFill>
                <a:sym typeface="Calibri"/>
              </a:rPr>
              <a:t> </a:t>
            </a:r>
            <a:r>
              <a:rPr lang="fr-FR" cap="none" dirty="0" err="1">
                <a:solidFill>
                  <a:schemeClr val="tx1"/>
                </a:solidFill>
                <a:sym typeface="Calibri"/>
              </a:rPr>
              <a:t>is</a:t>
            </a:r>
            <a:r>
              <a:rPr lang="fr-FR" cap="none" dirty="0">
                <a:solidFill>
                  <a:schemeClr val="tx1"/>
                </a:solidFill>
                <a:sym typeface="Calibri"/>
              </a:rPr>
              <a:t> </a:t>
            </a:r>
            <a:r>
              <a:rPr lang="fr-FR" cap="none" dirty="0" err="1">
                <a:solidFill>
                  <a:schemeClr val="tx1"/>
                </a:solidFill>
                <a:sym typeface="Calibri"/>
              </a:rPr>
              <a:t>geen</a:t>
            </a:r>
            <a:r>
              <a:rPr lang="fr-FR" cap="none" dirty="0">
                <a:solidFill>
                  <a:schemeClr val="tx1"/>
                </a:solidFill>
                <a:sym typeface="Calibri"/>
              </a:rPr>
              <a:t> </a:t>
            </a:r>
            <a:r>
              <a:rPr lang="fr-FR" cap="none" dirty="0" err="1">
                <a:solidFill>
                  <a:schemeClr val="tx1"/>
                </a:solidFill>
                <a:sym typeface="Calibri"/>
              </a:rPr>
              <a:t>goed</a:t>
            </a:r>
            <a:r>
              <a:rPr lang="fr-FR" cap="none" dirty="0">
                <a:solidFill>
                  <a:schemeClr val="tx1"/>
                </a:solidFill>
                <a:sym typeface="Calibri"/>
              </a:rPr>
              <a:t> </a:t>
            </a:r>
            <a:r>
              <a:rPr lang="fr-FR" cap="none" dirty="0" err="1">
                <a:solidFill>
                  <a:schemeClr val="tx1"/>
                </a:solidFill>
                <a:sym typeface="Calibri"/>
              </a:rPr>
              <a:t>idee</a:t>
            </a:r>
            <a:r>
              <a:rPr lang="fr-FR" cap="none" dirty="0">
                <a:solidFill>
                  <a:schemeClr val="tx1"/>
                </a:solidFill>
                <a:sym typeface="Calibri"/>
              </a:rPr>
              <a:t>, </a:t>
            </a:r>
            <a:r>
              <a:rPr lang="fr-FR" cap="none" dirty="0" err="1">
                <a:solidFill>
                  <a:schemeClr val="tx1"/>
                </a:solidFill>
                <a:sym typeface="Calibri"/>
              </a:rPr>
              <a:t>want</a:t>
            </a:r>
            <a:r>
              <a:rPr lang="fr-FR" cap="none" dirty="0">
                <a:solidFill>
                  <a:schemeClr val="tx1"/>
                </a:solidFill>
                <a:sym typeface="Calibri"/>
              </a:rPr>
              <a:t> </a:t>
            </a:r>
            <a:r>
              <a:rPr lang="fr-FR" cap="none" dirty="0" err="1">
                <a:solidFill>
                  <a:schemeClr val="tx1"/>
                </a:solidFill>
                <a:sym typeface="Calibri"/>
              </a:rPr>
              <a:t>ze</a:t>
            </a:r>
            <a:r>
              <a:rPr lang="fr-FR" cap="none" dirty="0">
                <a:solidFill>
                  <a:schemeClr val="tx1"/>
                </a:solidFill>
                <a:sym typeface="Calibri"/>
              </a:rPr>
              <a:t> </a:t>
            </a:r>
            <a:r>
              <a:rPr lang="fr-FR" cap="none" dirty="0" err="1">
                <a:solidFill>
                  <a:schemeClr val="tx1"/>
                </a:solidFill>
                <a:sym typeface="Calibri"/>
              </a:rPr>
              <a:t>hebben</a:t>
            </a:r>
            <a:r>
              <a:rPr lang="fr-FR" cap="none" dirty="0">
                <a:solidFill>
                  <a:schemeClr val="tx1"/>
                </a:solidFill>
                <a:sym typeface="Calibri"/>
              </a:rPr>
              <a:t> </a:t>
            </a:r>
            <a:r>
              <a:rPr lang="fr-FR" cap="none" dirty="0" err="1">
                <a:solidFill>
                  <a:schemeClr val="tx1"/>
                </a:solidFill>
                <a:sym typeface="Calibri"/>
              </a:rPr>
              <a:t>geen</a:t>
            </a:r>
            <a:r>
              <a:rPr lang="fr-FR" cap="none" dirty="0">
                <a:solidFill>
                  <a:schemeClr val="tx1"/>
                </a:solidFill>
                <a:sym typeface="Calibri"/>
              </a:rPr>
              <a:t> </a:t>
            </a:r>
            <a:r>
              <a:rPr lang="fr-FR" cap="none" dirty="0" err="1">
                <a:solidFill>
                  <a:schemeClr val="tx1"/>
                </a:solidFill>
                <a:sym typeface="Calibri"/>
              </a:rPr>
              <a:t>kennis</a:t>
            </a:r>
            <a:r>
              <a:rPr lang="fr-FR" cap="none" dirty="0">
                <a:solidFill>
                  <a:schemeClr val="tx1"/>
                </a:solidFill>
                <a:sym typeface="Calibri"/>
              </a:rPr>
              <a:t> van </a:t>
            </a:r>
            <a:r>
              <a:rPr lang="fr-FR" cap="none" dirty="0" err="1">
                <a:solidFill>
                  <a:schemeClr val="tx1"/>
                </a:solidFill>
                <a:sym typeface="Calibri"/>
              </a:rPr>
              <a:t>zaken</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grpSp>
        <p:nvGrpSpPr>
          <p:cNvPr id="3" name="Groep 2">
            <a:extLst>
              <a:ext uri="{FF2B5EF4-FFF2-40B4-BE49-F238E27FC236}">
                <a16:creationId xmlns:a16="http://schemas.microsoft.com/office/drawing/2014/main" id="{29C6C9D6-6481-22FE-0468-7BFD65D9F858}"/>
              </a:ext>
            </a:extLst>
          </p:cNvPr>
          <p:cNvGrpSpPr/>
          <p:nvPr/>
        </p:nvGrpSpPr>
        <p:grpSpPr>
          <a:xfrm>
            <a:off x="8060821" y="5359226"/>
            <a:ext cx="2902832" cy="806801"/>
            <a:chOff x="3825672" y="2688594"/>
            <a:chExt cx="1420924" cy="394926"/>
          </a:xfrm>
          <a:solidFill>
            <a:schemeClr val="accent1"/>
          </a:solidFill>
        </p:grpSpPr>
        <p:sp>
          <p:nvSpPr>
            <p:cNvPr id="12" name="Vrije vorm: vorm 47">
              <a:extLst>
                <a:ext uri="{FF2B5EF4-FFF2-40B4-BE49-F238E27FC236}">
                  <a16:creationId xmlns:a16="http://schemas.microsoft.com/office/drawing/2014/main" id="{17227937-A1A7-251E-7D4E-DD0CE6F0F304}"/>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3" name="Vrije vorm: vorm 48">
              <a:extLst>
                <a:ext uri="{FF2B5EF4-FFF2-40B4-BE49-F238E27FC236}">
                  <a16:creationId xmlns:a16="http://schemas.microsoft.com/office/drawing/2014/main" id="{8C48241D-F943-F8F2-53A4-D4A19687C545}"/>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14" name="Groep 13">
            <a:extLst>
              <a:ext uri="{FF2B5EF4-FFF2-40B4-BE49-F238E27FC236}">
                <a16:creationId xmlns:a16="http://schemas.microsoft.com/office/drawing/2014/main" id="{8C3BC41E-D426-5778-808A-33A25879C627}"/>
              </a:ext>
            </a:extLst>
          </p:cNvPr>
          <p:cNvGrpSpPr/>
          <p:nvPr/>
        </p:nvGrpSpPr>
        <p:grpSpPr>
          <a:xfrm>
            <a:off x="869446" y="5359227"/>
            <a:ext cx="3526269" cy="806801"/>
            <a:chOff x="3825672" y="2688594"/>
            <a:chExt cx="1420924" cy="394926"/>
          </a:xfrm>
          <a:solidFill>
            <a:schemeClr val="accent1"/>
          </a:solidFill>
        </p:grpSpPr>
        <p:sp>
          <p:nvSpPr>
            <p:cNvPr id="15" name="Vrije vorm: vorm 47">
              <a:extLst>
                <a:ext uri="{FF2B5EF4-FFF2-40B4-BE49-F238E27FC236}">
                  <a16:creationId xmlns:a16="http://schemas.microsoft.com/office/drawing/2014/main" id="{6A6AB3F9-D0FB-6AFB-E95C-05628C9E9D22}"/>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6" name="Vrije vorm: vorm 48">
              <a:extLst>
                <a:ext uri="{FF2B5EF4-FFF2-40B4-BE49-F238E27FC236}">
                  <a16:creationId xmlns:a16="http://schemas.microsoft.com/office/drawing/2014/main" id="{4965BA82-3B53-52D2-A34C-FA8ABD062324}"/>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17" name="Tekstvak 16">
            <a:extLst>
              <a:ext uri="{FF2B5EF4-FFF2-40B4-BE49-F238E27FC236}">
                <a16:creationId xmlns:a16="http://schemas.microsoft.com/office/drawing/2014/main" id="{BD9A939F-0C79-0F45-5048-406F7E290F77}"/>
              </a:ext>
            </a:extLst>
          </p:cNvPr>
          <p:cNvSpPr txBox="1"/>
          <p:nvPr/>
        </p:nvSpPr>
        <p:spPr>
          <a:xfrm>
            <a:off x="8162925" y="5509812"/>
            <a:ext cx="3271837" cy="584775"/>
          </a:xfrm>
          <a:prstGeom prst="rect">
            <a:avLst/>
          </a:prstGeom>
          <a:noFill/>
        </p:spPr>
        <p:txBody>
          <a:bodyPr wrap="square" rtlCol="0">
            <a:spAutoFit/>
          </a:bodyPr>
          <a:lstStyle/>
          <a:p>
            <a:r>
              <a:rPr lang="nl-NL" sz="3200" b="1" dirty="0">
                <a:solidFill>
                  <a:schemeClr val="bg1"/>
                </a:solidFill>
              </a:rPr>
              <a:t>AKKOORD</a:t>
            </a:r>
          </a:p>
        </p:txBody>
      </p:sp>
      <p:sp>
        <p:nvSpPr>
          <p:cNvPr id="18" name="Tekstvak 17">
            <a:extLst>
              <a:ext uri="{FF2B5EF4-FFF2-40B4-BE49-F238E27FC236}">
                <a16:creationId xmlns:a16="http://schemas.microsoft.com/office/drawing/2014/main" id="{B3388E82-EFF8-314F-2448-33FA3A5C2624}"/>
              </a:ext>
            </a:extLst>
          </p:cNvPr>
          <p:cNvSpPr txBox="1"/>
          <p:nvPr/>
        </p:nvSpPr>
        <p:spPr>
          <a:xfrm>
            <a:off x="928688" y="5509813"/>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36109939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084580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‘Met </a:t>
            </a:r>
            <a:r>
              <a:rPr lang="fr-FR" cap="none" dirty="0" err="1">
                <a:solidFill>
                  <a:schemeClr val="tx1"/>
                </a:solidFill>
                <a:sym typeface="Calibri"/>
              </a:rPr>
              <a:t>uitsluitend</a:t>
            </a:r>
            <a:r>
              <a:rPr lang="fr-FR" cap="none" dirty="0">
                <a:solidFill>
                  <a:schemeClr val="tx1"/>
                </a:solidFill>
                <a:sym typeface="Calibri"/>
              </a:rPr>
              <a:t> </a:t>
            </a:r>
            <a:r>
              <a:rPr lang="fr-FR" cap="none" dirty="0" err="1">
                <a:solidFill>
                  <a:schemeClr val="tx1"/>
                </a:solidFill>
                <a:sym typeface="Calibri"/>
              </a:rPr>
              <a:t>vrouwen</a:t>
            </a:r>
            <a:r>
              <a:rPr lang="fr-FR" cap="none" dirty="0">
                <a:solidFill>
                  <a:schemeClr val="tx1"/>
                </a:solidFill>
                <a:sym typeface="Calibri"/>
              </a:rPr>
              <a:t> </a:t>
            </a:r>
            <a:r>
              <a:rPr lang="fr-FR" cap="none" dirty="0" err="1">
                <a:solidFill>
                  <a:schemeClr val="tx1"/>
                </a:solidFill>
                <a:sym typeface="Calibri"/>
              </a:rPr>
              <a:t>aan</a:t>
            </a:r>
            <a:r>
              <a:rPr lang="fr-FR" cap="none" dirty="0">
                <a:solidFill>
                  <a:schemeClr val="tx1"/>
                </a:solidFill>
                <a:sym typeface="Calibri"/>
              </a:rPr>
              <a:t> de </a:t>
            </a:r>
            <a:r>
              <a:rPr lang="fr-FR" cap="none" dirty="0" err="1">
                <a:solidFill>
                  <a:schemeClr val="tx1"/>
                </a:solidFill>
                <a:sym typeface="Calibri"/>
              </a:rPr>
              <a:t>macht</a:t>
            </a:r>
            <a:r>
              <a:rPr lang="fr-FR" cap="none" dirty="0">
                <a:solidFill>
                  <a:schemeClr val="tx1"/>
                </a:solidFill>
                <a:sym typeface="Calibri"/>
              </a:rPr>
              <a:t> zou er </a:t>
            </a:r>
            <a:r>
              <a:rPr lang="fr-FR" cap="none" dirty="0" err="1">
                <a:solidFill>
                  <a:schemeClr val="tx1"/>
                </a:solidFill>
                <a:sym typeface="Calibri"/>
              </a:rPr>
              <a:t>meer</a:t>
            </a:r>
            <a:r>
              <a:rPr lang="fr-FR" cap="none" dirty="0">
                <a:solidFill>
                  <a:schemeClr val="tx1"/>
                </a:solidFill>
                <a:sym typeface="Calibri"/>
              </a:rPr>
              <a:t> </a:t>
            </a:r>
            <a:r>
              <a:rPr lang="fr-FR" cap="none" dirty="0" err="1">
                <a:solidFill>
                  <a:schemeClr val="tx1"/>
                </a:solidFill>
                <a:sym typeface="Calibri"/>
              </a:rPr>
              <a:t>klimaat-rechtvaardigheid</a:t>
            </a:r>
            <a:r>
              <a:rPr lang="fr-FR" cap="none" dirty="0">
                <a:solidFill>
                  <a:schemeClr val="tx1"/>
                </a:solidFill>
                <a:sym typeface="Calibri"/>
              </a:rPr>
              <a:t> </a:t>
            </a:r>
            <a:r>
              <a:rPr lang="fr-FR" cap="none" dirty="0" err="1">
                <a:solidFill>
                  <a:schemeClr val="tx1"/>
                </a:solidFill>
                <a:sym typeface="Calibri"/>
              </a:rPr>
              <a:t>zijn</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grpSp>
        <p:nvGrpSpPr>
          <p:cNvPr id="3" name="Groep 2">
            <a:extLst>
              <a:ext uri="{FF2B5EF4-FFF2-40B4-BE49-F238E27FC236}">
                <a16:creationId xmlns:a16="http://schemas.microsoft.com/office/drawing/2014/main" id="{405DC522-22FD-C7AF-1AA7-7F20A971C9A1}"/>
              </a:ext>
            </a:extLst>
          </p:cNvPr>
          <p:cNvGrpSpPr/>
          <p:nvPr/>
        </p:nvGrpSpPr>
        <p:grpSpPr>
          <a:xfrm>
            <a:off x="8098921" y="5044901"/>
            <a:ext cx="2902832" cy="806801"/>
            <a:chOff x="3825672" y="2688594"/>
            <a:chExt cx="1420924" cy="394926"/>
          </a:xfrm>
          <a:solidFill>
            <a:schemeClr val="accent1"/>
          </a:solidFill>
        </p:grpSpPr>
        <p:sp>
          <p:nvSpPr>
            <p:cNvPr id="12" name="Vrije vorm: vorm 47">
              <a:extLst>
                <a:ext uri="{FF2B5EF4-FFF2-40B4-BE49-F238E27FC236}">
                  <a16:creationId xmlns:a16="http://schemas.microsoft.com/office/drawing/2014/main" id="{3013386A-E041-6AC1-BA6B-A05941AA6E33}"/>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3" name="Vrije vorm: vorm 48">
              <a:extLst>
                <a:ext uri="{FF2B5EF4-FFF2-40B4-BE49-F238E27FC236}">
                  <a16:creationId xmlns:a16="http://schemas.microsoft.com/office/drawing/2014/main" id="{0325B56B-6EC8-C566-6C77-59FEC420FCE4}"/>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14" name="Groep 13">
            <a:extLst>
              <a:ext uri="{FF2B5EF4-FFF2-40B4-BE49-F238E27FC236}">
                <a16:creationId xmlns:a16="http://schemas.microsoft.com/office/drawing/2014/main" id="{4D02FADF-748C-0826-F693-06B6363D857F}"/>
              </a:ext>
            </a:extLst>
          </p:cNvPr>
          <p:cNvGrpSpPr/>
          <p:nvPr/>
        </p:nvGrpSpPr>
        <p:grpSpPr>
          <a:xfrm>
            <a:off x="907546" y="5044902"/>
            <a:ext cx="3526269" cy="806801"/>
            <a:chOff x="3825672" y="2688594"/>
            <a:chExt cx="1420924" cy="394926"/>
          </a:xfrm>
          <a:solidFill>
            <a:schemeClr val="accent1"/>
          </a:solidFill>
        </p:grpSpPr>
        <p:sp>
          <p:nvSpPr>
            <p:cNvPr id="15" name="Vrije vorm: vorm 47">
              <a:extLst>
                <a:ext uri="{FF2B5EF4-FFF2-40B4-BE49-F238E27FC236}">
                  <a16:creationId xmlns:a16="http://schemas.microsoft.com/office/drawing/2014/main" id="{F4C16EAA-34FA-D403-4858-DF824500AFE5}"/>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6" name="Vrije vorm: vorm 48">
              <a:extLst>
                <a:ext uri="{FF2B5EF4-FFF2-40B4-BE49-F238E27FC236}">
                  <a16:creationId xmlns:a16="http://schemas.microsoft.com/office/drawing/2014/main" id="{0BE41EC1-514D-82D8-F1BC-BEDB8890C053}"/>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17" name="Tekstvak 16">
            <a:extLst>
              <a:ext uri="{FF2B5EF4-FFF2-40B4-BE49-F238E27FC236}">
                <a16:creationId xmlns:a16="http://schemas.microsoft.com/office/drawing/2014/main" id="{91762DDF-57AF-F4C7-0DE3-E8C0C26758B4}"/>
              </a:ext>
            </a:extLst>
          </p:cNvPr>
          <p:cNvSpPr txBox="1"/>
          <p:nvPr/>
        </p:nvSpPr>
        <p:spPr>
          <a:xfrm>
            <a:off x="8201025" y="5195487"/>
            <a:ext cx="3271837" cy="584775"/>
          </a:xfrm>
          <a:prstGeom prst="rect">
            <a:avLst/>
          </a:prstGeom>
          <a:noFill/>
        </p:spPr>
        <p:txBody>
          <a:bodyPr wrap="square" rtlCol="0">
            <a:spAutoFit/>
          </a:bodyPr>
          <a:lstStyle/>
          <a:p>
            <a:r>
              <a:rPr lang="nl-NL" sz="3200" b="1" dirty="0">
                <a:solidFill>
                  <a:schemeClr val="bg1"/>
                </a:solidFill>
              </a:rPr>
              <a:t>AKKOORD</a:t>
            </a:r>
          </a:p>
        </p:txBody>
      </p:sp>
      <p:sp>
        <p:nvSpPr>
          <p:cNvPr id="18" name="Tekstvak 17">
            <a:extLst>
              <a:ext uri="{FF2B5EF4-FFF2-40B4-BE49-F238E27FC236}">
                <a16:creationId xmlns:a16="http://schemas.microsoft.com/office/drawing/2014/main" id="{3BD80227-8E56-E05C-BC0E-8D7D9C415A90}"/>
              </a:ext>
            </a:extLst>
          </p:cNvPr>
          <p:cNvSpPr txBox="1"/>
          <p:nvPr/>
        </p:nvSpPr>
        <p:spPr>
          <a:xfrm>
            <a:off x="966788" y="5195488"/>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30721314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031787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‘Er </a:t>
            </a:r>
            <a:r>
              <a:rPr lang="fr-FR" cap="none" dirty="0" err="1">
                <a:solidFill>
                  <a:schemeClr val="tx1"/>
                </a:solidFill>
                <a:sym typeface="Calibri"/>
              </a:rPr>
              <a:t>moeten</a:t>
            </a:r>
            <a:r>
              <a:rPr lang="fr-FR" cap="none" dirty="0">
                <a:solidFill>
                  <a:schemeClr val="tx1"/>
                </a:solidFill>
                <a:sym typeface="Calibri"/>
              </a:rPr>
              <a:t> </a:t>
            </a:r>
            <a:r>
              <a:rPr lang="fr-FR" cap="none" dirty="0" err="1">
                <a:solidFill>
                  <a:schemeClr val="tx1"/>
                </a:solidFill>
                <a:sym typeface="Calibri"/>
              </a:rPr>
              <a:t>evenveel</a:t>
            </a:r>
            <a:r>
              <a:rPr lang="fr-FR" cap="none" dirty="0">
                <a:solidFill>
                  <a:schemeClr val="tx1"/>
                </a:solidFill>
                <a:sym typeface="Calibri"/>
              </a:rPr>
              <a:t> </a:t>
            </a:r>
            <a:r>
              <a:rPr lang="fr-FR" cap="none" dirty="0" err="1">
                <a:solidFill>
                  <a:schemeClr val="tx1"/>
                </a:solidFill>
                <a:sym typeface="Calibri"/>
              </a:rPr>
              <a:t>vrouwen</a:t>
            </a:r>
            <a:r>
              <a:rPr lang="fr-FR" cap="none" dirty="0">
                <a:solidFill>
                  <a:schemeClr val="tx1"/>
                </a:solidFill>
                <a:sym typeface="Calibri"/>
              </a:rPr>
              <a:t> </a:t>
            </a:r>
            <a:r>
              <a:rPr lang="fr-FR" cap="none" dirty="0" err="1">
                <a:solidFill>
                  <a:schemeClr val="tx1"/>
                </a:solidFill>
                <a:sym typeface="Calibri"/>
              </a:rPr>
              <a:t>als</a:t>
            </a:r>
            <a:r>
              <a:rPr lang="fr-FR" cap="none" dirty="0">
                <a:solidFill>
                  <a:schemeClr val="tx1"/>
                </a:solidFill>
                <a:sym typeface="Calibri"/>
              </a:rPr>
              <a:t> </a:t>
            </a:r>
            <a:r>
              <a:rPr lang="fr-FR" cap="none" dirty="0" err="1">
                <a:solidFill>
                  <a:schemeClr val="tx1"/>
                </a:solidFill>
                <a:sym typeface="Calibri"/>
              </a:rPr>
              <a:t>mannen</a:t>
            </a:r>
            <a:r>
              <a:rPr lang="fr-FR" cap="none" dirty="0">
                <a:solidFill>
                  <a:schemeClr val="tx1"/>
                </a:solidFill>
                <a:sym typeface="Calibri"/>
              </a:rPr>
              <a:t> </a:t>
            </a:r>
            <a:r>
              <a:rPr lang="fr-FR" cap="none" dirty="0" err="1">
                <a:solidFill>
                  <a:schemeClr val="tx1"/>
                </a:solidFill>
                <a:sym typeface="Calibri"/>
              </a:rPr>
              <a:t>zijn</a:t>
            </a:r>
            <a:r>
              <a:rPr lang="fr-FR" cap="none" dirty="0">
                <a:solidFill>
                  <a:schemeClr val="tx1"/>
                </a:solidFill>
                <a:sym typeface="Calibri"/>
              </a:rPr>
              <a:t> in het </a:t>
            </a:r>
            <a:r>
              <a:rPr lang="fr-FR" cap="none" dirty="0" err="1">
                <a:solidFill>
                  <a:schemeClr val="tx1"/>
                </a:solidFill>
                <a:sym typeface="Calibri"/>
              </a:rPr>
              <a:t>beleid</a:t>
            </a:r>
            <a:r>
              <a:rPr lang="fr-FR" cap="none" dirty="0">
                <a:solidFill>
                  <a:schemeClr val="tx1"/>
                </a:solidFill>
                <a:sym typeface="Calibri"/>
              </a:rPr>
              <a:t>, </a:t>
            </a:r>
            <a:r>
              <a:rPr lang="fr-FR" cap="none" dirty="0" err="1">
                <a:solidFill>
                  <a:schemeClr val="tx1"/>
                </a:solidFill>
                <a:sym typeface="Calibri"/>
              </a:rPr>
              <a:t>overal</a:t>
            </a:r>
            <a:r>
              <a:rPr lang="fr-FR" cap="none" dirty="0">
                <a:solidFill>
                  <a:schemeClr val="tx1"/>
                </a:solidFill>
                <a:sym typeface="Calibri"/>
              </a:rPr>
              <a:t> ter </a:t>
            </a:r>
            <a:r>
              <a:rPr lang="fr-FR" cap="none" dirty="0" err="1">
                <a:solidFill>
                  <a:schemeClr val="tx1"/>
                </a:solidFill>
                <a:sym typeface="Calibri"/>
              </a:rPr>
              <a:t>wereld</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sp>
        <p:nvSpPr>
          <p:cNvPr id="4" name="Tekstvak 3">
            <a:extLst>
              <a:ext uri="{FF2B5EF4-FFF2-40B4-BE49-F238E27FC236}">
                <a16:creationId xmlns:a16="http://schemas.microsoft.com/office/drawing/2014/main" id="{6452EEE8-2EC8-CAC8-2BA5-8BE203B460E0}"/>
              </a:ext>
            </a:extLst>
          </p:cNvPr>
          <p:cNvSpPr txBox="1"/>
          <p:nvPr/>
        </p:nvSpPr>
        <p:spPr>
          <a:xfrm>
            <a:off x="866499" y="5147863"/>
            <a:ext cx="3271837" cy="584775"/>
          </a:xfrm>
          <a:prstGeom prst="rect">
            <a:avLst/>
          </a:prstGeom>
          <a:noFill/>
        </p:spPr>
        <p:txBody>
          <a:bodyPr wrap="square" rtlCol="0">
            <a:spAutoFit/>
          </a:bodyPr>
          <a:lstStyle/>
          <a:p>
            <a:r>
              <a:rPr lang="nl-NL" sz="3200" b="1" dirty="0">
                <a:solidFill>
                  <a:schemeClr val="bg1"/>
                </a:solidFill>
              </a:rPr>
              <a:t>AKKOORD</a:t>
            </a:r>
          </a:p>
        </p:txBody>
      </p:sp>
      <p:sp>
        <p:nvSpPr>
          <p:cNvPr id="5" name="Tekstvak 4">
            <a:extLst>
              <a:ext uri="{FF2B5EF4-FFF2-40B4-BE49-F238E27FC236}">
                <a16:creationId xmlns:a16="http://schemas.microsoft.com/office/drawing/2014/main" id="{AA115B40-1E97-D21C-3393-7C6F24C7463D}"/>
              </a:ext>
            </a:extLst>
          </p:cNvPr>
          <p:cNvSpPr txBox="1"/>
          <p:nvPr/>
        </p:nvSpPr>
        <p:spPr>
          <a:xfrm>
            <a:off x="7615238" y="5147863"/>
            <a:ext cx="3467027" cy="584775"/>
          </a:xfrm>
          <a:prstGeom prst="rect">
            <a:avLst/>
          </a:prstGeom>
          <a:noFill/>
        </p:spPr>
        <p:txBody>
          <a:bodyPr wrap="square" rtlCol="0">
            <a:spAutoFit/>
          </a:bodyPr>
          <a:lstStyle/>
          <a:p>
            <a:r>
              <a:rPr lang="nl-NL" sz="3200" b="1" dirty="0">
                <a:solidFill>
                  <a:schemeClr val="bg1"/>
                </a:solidFill>
              </a:rPr>
              <a:t>NIET AKKOORD</a:t>
            </a:r>
          </a:p>
        </p:txBody>
      </p:sp>
      <p:grpSp>
        <p:nvGrpSpPr>
          <p:cNvPr id="3" name="Groep 2">
            <a:extLst>
              <a:ext uri="{FF2B5EF4-FFF2-40B4-BE49-F238E27FC236}">
                <a16:creationId xmlns:a16="http://schemas.microsoft.com/office/drawing/2014/main" id="{55A987B5-1FD5-884C-0326-E2FD4B04510C}"/>
              </a:ext>
            </a:extLst>
          </p:cNvPr>
          <p:cNvGrpSpPr/>
          <p:nvPr/>
        </p:nvGrpSpPr>
        <p:grpSpPr>
          <a:xfrm>
            <a:off x="8098921" y="5044901"/>
            <a:ext cx="2902832" cy="806801"/>
            <a:chOff x="3825672" y="2688594"/>
            <a:chExt cx="1420924" cy="394926"/>
          </a:xfrm>
          <a:solidFill>
            <a:schemeClr val="accent1"/>
          </a:solidFill>
        </p:grpSpPr>
        <p:sp>
          <p:nvSpPr>
            <p:cNvPr id="12" name="Vrije vorm: vorm 47">
              <a:extLst>
                <a:ext uri="{FF2B5EF4-FFF2-40B4-BE49-F238E27FC236}">
                  <a16:creationId xmlns:a16="http://schemas.microsoft.com/office/drawing/2014/main" id="{2FABFB34-7A94-D68A-1B4E-3D6C3266E60E}"/>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3" name="Vrije vorm: vorm 48">
              <a:extLst>
                <a:ext uri="{FF2B5EF4-FFF2-40B4-BE49-F238E27FC236}">
                  <a16:creationId xmlns:a16="http://schemas.microsoft.com/office/drawing/2014/main" id="{77BF5A9F-6F76-CCC2-5ED6-69AD31F10002}"/>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14" name="Groep 13">
            <a:extLst>
              <a:ext uri="{FF2B5EF4-FFF2-40B4-BE49-F238E27FC236}">
                <a16:creationId xmlns:a16="http://schemas.microsoft.com/office/drawing/2014/main" id="{3EBEFC81-9CA9-3113-4A8C-A0DDFA19CF31}"/>
              </a:ext>
            </a:extLst>
          </p:cNvPr>
          <p:cNvGrpSpPr/>
          <p:nvPr/>
        </p:nvGrpSpPr>
        <p:grpSpPr>
          <a:xfrm>
            <a:off x="907546" y="5044902"/>
            <a:ext cx="3526269" cy="806801"/>
            <a:chOff x="3825672" y="2688594"/>
            <a:chExt cx="1420924" cy="394926"/>
          </a:xfrm>
          <a:solidFill>
            <a:schemeClr val="accent1"/>
          </a:solidFill>
        </p:grpSpPr>
        <p:sp>
          <p:nvSpPr>
            <p:cNvPr id="15" name="Vrije vorm: vorm 47">
              <a:extLst>
                <a:ext uri="{FF2B5EF4-FFF2-40B4-BE49-F238E27FC236}">
                  <a16:creationId xmlns:a16="http://schemas.microsoft.com/office/drawing/2014/main" id="{5BC6CB3E-E58C-AA7C-3755-879CED3A9DD8}"/>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6" name="Vrije vorm: vorm 48">
              <a:extLst>
                <a:ext uri="{FF2B5EF4-FFF2-40B4-BE49-F238E27FC236}">
                  <a16:creationId xmlns:a16="http://schemas.microsoft.com/office/drawing/2014/main" id="{C103488F-04F5-34AD-831B-B7202D42F446}"/>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17" name="Tekstvak 16">
            <a:extLst>
              <a:ext uri="{FF2B5EF4-FFF2-40B4-BE49-F238E27FC236}">
                <a16:creationId xmlns:a16="http://schemas.microsoft.com/office/drawing/2014/main" id="{952CDBFC-7BD4-3142-A409-DC61D7D2D81C}"/>
              </a:ext>
            </a:extLst>
          </p:cNvPr>
          <p:cNvSpPr txBox="1"/>
          <p:nvPr/>
        </p:nvSpPr>
        <p:spPr>
          <a:xfrm>
            <a:off x="8201025" y="5195487"/>
            <a:ext cx="3271837" cy="584775"/>
          </a:xfrm>
          <a:prstGeom prst="rect">
            <a:avLst/>
          </a:prstGeom>
          <a:noFill/>
        </p:spPr>
        <p:txBody>
          <a:bodyPr wrap="square" rtlCol="0">
            <a:spAutoFit/>
          </a:bodyPr>
          <a:lstStyle/>
          <a:p>
            <a:r>
              <a:rPr lang="nl-NL" sz="3200" b="1" dirty="0">
                <a:solidFill>
                  <a:schemeClr val="bg1"/>
                </a:solidFill>
              </a:rPr>
              <a:t>AKKOORD</a:t>
            </a:r>
          </a:p>
        </p:txBody>
      </p:sp>
      <p:sp>
        <p:nvSpPr>
          <p:cNvPr id="18" name="Tekstvak 17">
            <a:extLst>
              <a:ext uri="{FF2B5EF4-FFF2-40B4-BE49-F238E27FC236}">
                <a16:creationId xmlns:a16="http://schemas.microsoft.com/office/drawing/2014/main" id="{AA8EBE8C-CDC0-438C-2EFA-AB0CEADD444F}"/>
              </a:ext>
            </a:extLst>
          </p:cNvPr>
          <p:cNvSpPr txBox="1"/>
          <p:nvPr/>
        </p:nvSpPr>
        <p:spPr>
          <a:xfrm>
            <a:off x="966788" y="5195488"/>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24162483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grpSp>
        <p:nvGrpSpPr>
          <p:cNvPr id="6" name="Groep 5">
            <a:extLst>
              <a:ext uri="{FF2B5EF4-FFF2-40B4-BE49-F238E27FC236}">
                <a16:creationId xmlns:a16="http://schemas.microsoft.com/office/drawing/2014/main" id="{9B72BE76-5A55-C198-C31A-1F7DA6754E2F}"/>
              </a:ext>
            </a:extLst>
          </p:cNvPr>
          <p:cNvGrpSpPr/>
          <p:nvPr/>
        </p:nvGrpSpPr>
        <p:grpSpPr>
          <a:xfrm>
            <a:off x="8098921" y="5044901"/>
            <a:ext cx="2902832" cy="806801"/>
            <a:chOff x="3825672" y="2688594"/>
            <a:chExt cx="1420924" cy="394926"/>
          </a:xfrm>
          <a:solidFill>
            <a:schemeClr val="accent1"/>
          </a:solidFill>
        </p:grpSpPr>
        <p:sp>
          <p:nvSpPr>
            <p:cNvPr id="7" name="Vrije vorm: vorm 47">
              <a:extLst>
                <a:ext uri="{FF2B5EF4-FFF2-40B4-BE49-F238E27FC236}">
                  <a16:creationId xmlns:a16="http://schemas.microsoft.com/office/drawing/2014/main" id="{A69507E5-29D2-1883-4090-9C05E3B8A340}"/>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8" name="Vrije vorm: vorm 48">
              <a:extLst>
                <a:ext uri="{FF2B5EF4-FFF2-40B4-BE49-F238E27FC236}">
                  <a16:creationId xmlns:a16="http://schemas.microsoft.com/office/drawing/2014/main" id="{6A1B046B-3797-19B3-7A10-23F5DEF190AA}"/>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grpSp>
        <p:nvGrpSpPr>
          <p:cNvPr id="9" name="Groep 8">
            <a:extLst>
              <a:ext uri="{FF2B5EF4-FFF2-40B4-BE49-F238E27FC236}">
                <a16:creationId xmlns:a16="http://schemas.microsoft.com/office/drawing/2014/main" id="{4E016F23-E31A-A934-9C5F-3411C0C7B077}"/>
              </a:ext>
            </a:extLst>
          </p:cNvPr>
          <p:cNvGrpSpPr/>
          <p:nvPr/>
        </p:nvGrpSpPr>
        <p:grpSpPr>
          <a:xfrm>
            <a:off x="907546" y="5044902"/>
            <a:ext cx="3526269" cy="806801"/>
            <a:chOff x="3825672" y="2688594"/>
            <a:chExt cx="1420924" cy="394926"/>
          </a:xfrm>
          <a:solidFill>
            <a:schemeClr val="accent1"/>
          </a:solidFill>
        </p:grpSpPr>
        <p:sp>
          <p:nvSpPr>
            <p:cNvPr id="10" name="Vrije vorm: vorm 47">
              <a:extLst>
                <a:ext uri="{FF2B5EF4-FFF2-40B4-BE49-F238E27FC236}">
                  <a16:creationId xmlns:a16="http://schemas.microsoft.com/office/drawing/2014/main" id="{A5FE5640-AE9F-0A04-BC57-00495A901BAA}"/>
                </a:ext>
              </a:extLst>
            </p:cNvPr>
            <p:cNvSpPr/>
            <p:nvPr/>
          </p:nvSpPr>
          <p:spPr>
            <a:xfrm>
              <a:off x="3825672" y="2688594"/>
              <a:ext cx="1030617" cy="372090"/>
            </a:xfrm>
            <a:custGeom>
              <a:avLst/>
              <a:gdLst>
                <a:gd name="connsiteX0" fmla="*/ 1030618 w 1030617"/>
                <a:gd name="connsiteY0" fmla="*/ 290670 h 372090"/>
                <a:gd name="connsiteX1" fmla="*/ 1013658 w 1030617"/>
                <a:gd name="connsiteY1" fmla="*/ 30911 h 372090"/>
                <a:gd name="connsiteX2" fmla="*/ 978845 w 1030617"/>
                <a:gd name="connsiteY2" fmla="*/ 41 h 372090"/>
                <a:gd name="connsiteX3" fmla="*/ 30711 w 1030617"/>
                <a:gd name="connsiteY3" fmla="*/ 47351 h 372090"/>
                <a:gd name="connsiteX4" fmla="*/ 64 w 1030617"/>
                <a:gd name="connsiteY4" fmla="*/ 81420 h 372090"/>
                <a:gd name="connsiteX5" fmla="*/ 17024 w 1030617"/>
                <a:gd name="connsiteY5" fmla="*/ 341179 h 372090"/>
                <a:gd name="connsiteX6" fmla="*/ 51837 w 1030617"/>
                <a:gd name="connsiteY6" fmla="*/ 372049 h 372090"/>
                <a:gd name="connsiteX7" fmla="*/ 999896 w 1030617"/>
                <a:gd name="connsiteY7" fmla="*/ 324814 h 372090"/>
                <a:gd name="connsiteX8" fmla="*/ 1030469 w 1030617"/>
                <a:gd name="connsiteY8" fmla="*/ 290744 h 3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617" h="372090">
                  <a:moveTo>
                    <a:pt x="1030618" y="290670"/>
                  </a:moveTo>
                  <a:lnTo>
                    <a:pt x="1013658" y="30911"/>
                  </a:lnTo>
                  <a:cubicBezTo>
                    <a:pt x="1012467" y="12984"/>
                    <a:pt x="996921" y="-852"/>
                    <a:pt x="978845" y="41"/>
                  </a:cubicBezTo>
                  <a:lnTo>
                    <a:pt x="30711" y="47351"/>
                  </a:lnTo>
                  <a:cubicBezTo>
                    <a:pt x="12635" y="48244"/>
                    <a:pt x="-1052" y="63493"/>
                    <a:pt x="64" y="81420"/>
                  </a:cubicBezTo>
                  <a:lnTo>
                    <a:pt x="17024" y="341179"/>
                  </a:lnTo>
                  <a:cubicBezTo>
                    <a:pt x="18214" y="359106"/>
                    <a:pt x="33761" y="372942"/>
                    <a:pt x="51837" y="372049"/>
                  </a:cubicBezTo>
                  <a:lnTo>
                    <a:pt x="999896" y="324814"/>
                  </a:lnTo>
                  <a:cubicBezTo>
                    <a:pt x="1017972" y="323921"/>
                    <a:pt x="1031659" y="308672"/>
                    <a:pt x="1030469" y="290744"/>
                  </a:cubicBezTo>
                </a:path>
              </a:pathLst>
            </a:custGeom>
            <a:grpFill/>
            <a:ln w="7430" cap="flat">
              <a:noFill/>
              <a:prstDash val="solid"/>
              <a:miter/>
            </a:ln>
          </p:spPr>
          <p:txBody>
            <a:bodyPr rtlCol="0" anchor="ctr"/>
            <a:lstStyle/>
            <a:p>
              <a:endParaRPr lang="nl-BE"/>
            </a:p>
          </p:txBody>
        </p:sp>
        <p:sp>
          <p:nvSpPr>
            <p:cNvPr id="11" name="Vrije vorm: vorm 48">
              <a:extLst>
                <a:ext uri="{FF2B5EF4-FFF2-40B4-BE49-F238E27FC236}">
                  <a16:creationId xmlns:a16="http://schemas.microsoft.com/office/drawing/2014/main" id="{53B31D46-2F80-4CBA-6311-9B6622BD1FFF}"/>
                </a:ext>
              </a:extLst>
            </p:cNvPr>
            <p:cNvSpPr/>
            <p:nvPr/>
          </p:nvSpPr>
          <p:spPr>
            <a:xfrm>
              <a:off x="4216045" y="2711505"/>
              <a:ext cx="1030551" cy="372015"/>
            </a:xfrm>
            <a:custGeom>
              <a:avLst/>
              <a:gdLst>
                <a:gd name="connsiteX0" fmla="*/ 1030552 w 1030551"/>
                <a:gd name="connsiteY0" fmla="*/ 290670 h 372015"/>
                <a:gd name="connsiteX1" fmla="*/ 1013592 w 1030551"/>
                <a:gd name="connsiteY1" fmla="*/ 30911 h 372015"/>
                <a:gd name="connsiteX2" fmla="*/ 978779 w 1030551"/>
                <a:gd name="connsiteY2" fmla="*/ 41 h 372015"/>
                <a:gd name="connsiteX3" fmla="*/ 30645 w 1030551"/>
                <a:gd name="connsiteY3" fmla="*/ 47276 h 372015"/>
                <a:gd name="connsiteX4" fmla="*/ 72 w 1030551"/>
                <a:gd name="connsiteY4" fmla="*/ 81346 h 372015"/>
                <a:gd name="connsiteX5" fmla="*/ 17032 w 1030551"/>
                <a:gd name="connsiteY5" fmla="*/ 341104 h 372015"/>
                <a:gd name="connsiteX6" fmla="*/ 51845 w 1030551"/>
                <a:gd name="connsiteY6" fmla="*/ 371975 h 372015"/>
                <a:gd name="connsiteX7" fmla="*/ 999904 w 1030551"/>
                <a:gd name="connsiteY7" fmla="*/ 324739 h 372015"/>
                <a:gd name="connsiteX8" fmla="*/ 1030477 w 1030551"/>
                <a:gd name="connsiteY8" fmla="*/ 290670 h 37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0551" h="372015">
                  <a:moveTo>
                    <a:pt x="1030552" y="290670"/>
                  </a:moveTo>
                  <a:lnTo>
                    <a:pt x="1013592" y="30911"/>
                  </a:lnTo>
                  <a:cubicBezTo>
                    <a:pt x="1012402" y="12984"/>
                    <a:pt x="996855" y="-852"/>
                    <a:pt x="978779" y="41"/>
                  </a:cubicBezTo>
                  <a:lnTo>
                    <a:pt x="30645" y="47276"/>
                  </a:lnTo>
                  <a:cubicBezTo>
                    <a:pt x="12569" y="48169"/>
                    <a:pt x="-1118" y="63418"/>
                    <a:pt x="72" y="81346"/>
                  </a:cubicBezTo>
                  <a:lnTo>
                    <a:pt x="17032" y="341104"/>
                  </a:lnTo>
                  <a:cubicBezTo>
                    <a:pt x="18222" y="359032"/>
                    <a:pt x="33769" y="372868"/>
                    <a:pt x="51845" y="371975"/>
                  </a:cubicBezTo>
                  <a:lnTo>
                    <a:pt x="999904" y="324739"/>
                  </a:lnTo>
                  <a:cubicBezTo>
                    <a:pt x="1017981" y="323847"/>
                    <a:pt x="1031668" y="308597"/>
                    <a:pt x="1030477" y="290670"/>
                  </a:cubicBezTo>
                </a:path>
              </a:pathLst>
            </a:custGeom>
            <a:grpFill/>
            <a:ln w="7430" cap="flat">
              <a:noFill/>
              <a:prstDash val="solid"/>
              <a:miter/>
            </a:ln>
          </p:spPr>
          <p:txBody>
            <a:bodyPr rtlCol="0" anchor="ctr"/>
            <a:lstStyle/>
            <a:p>
              <a:endParaRPr lang="nl-BE"/>
            </a:p>
          </p:txBody>
        </p:sp>
      </p:grpSp>
      <p:sp>
        <p:nvSpPr>
          <p:cNvPr id="208" name="Google Shape;208;p11"/>
          <p:cNvSpPr txBox="1">
            <a:spLocks noGrp="1"/>
          </p:cNvSpPr>
          <p:nvPr>
            <p:ph type="title" idx="4294967295"/>
          </p:nvPr>
        </p:nvSpPr>
        <p:spPr>
          <a:xfrm>
            <a:off x="764395" y="2008208"/>
            <a:ext cx="1031787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a:t>
            </a:r>
            <a:r>
              <a:rPr lang="fr-FR" cap="none" dirty="0" err="1">
                <a:solidFill>
                  <a:schemeClr val="tx1"/>
                </a:solidFill>
                <a:sym typeface="Calibri"/>
              </a:rPr>
              <a:t>Mensen</a:t>
            </a:r>
            <a:r>
              <a:rPr lang="fr-FR" cap="none" dirty="0">
                <a:solidFill>
                  <a:schemeClr val="tx1"/>
                </a:solidFill>
                <a:sym typeface="Calibri"/>
              </a:rPr>
              <a:t> die </a:t>
            </a:r>
            <a:r>
              <a:rPr lang="fr-FR" cap="none" dirty="0" err="1">
                <a:solidFill>
                  <a:schemeClr val="tx1"/>
                </a:solidFill>
                <a:sym typeface="Calibri"/>
              </a:rPr>
              <a:t>zwijgen</a:t>
            </a:r>
            <a:r>
              <a:rPr lang="fr-FR" cap="none" dirty="0">
                <a:solidFill>
                  <a:schemeClr val="tx1"/>
                </a:solidFill>
                <a:sym typeface="Calibri"/>
              </a:rPr>
              <a:t> </a:t>
            </a:r>
            <a:r>
              <a:rPr lang="fr-FR" cap="none" dirty="0" err="1">
                <a:solidFill>
                  <a:schemeClr val="tx1"/>
                </a:solidFill>
                <a:sym typeface="Calibri"/>
              </a:rPr>
              <a:t>hebben</a:t>
            </a:r>
            <a:r>
              <a:rPr lang="fr-FR" cap="none" dirty="0">
                <a:solidFill>
                  <a:schemeClr val="tx1"/>
                </a:solidFill>
                <a:sym typeface="Calibri"/>
              </a:rPr>
              <a:t> </a:t>
            </a:r>
            <a:r>
              <a:rPr lang="fr-FR" cap="none" dirty="0" err="1">
                <a:solidFill>
                  <a:schemeClr val="tx1"/>
                </a:solidFill>
                <a:sym typeface="Calibri"/>
              </a:rPr>
              <a:t>niets</a:t>
            </a:r>
            <a:r>
              <a:rPr lang="fr-FR" cap="none" dirty="0">
                <a:solidFill>
                  <a:schemeClr val="tx1"/>
                </a:solidFill>
                <a:sym typeface="Calibri"/>
              </a:rPr>
              <a:t> te </a:t>
            </a:r>
            <a:r>
              <a:rPr lang="fr-FR" cap="none" dirty="0" err="1">
                <a:solidFill>
                  <a:schemeClr val="tx1"/>
                </a:solidFill>
                <a:sym typeface="Calibri"/>
              </a:rPr>
              <a:t>zeggen</a:t>
            </a:r>
            <a:r>
              <a:rPr lang="fr-FR" cap="none" dirty="0">
                <a:solidFill>
                  <a:schemeClr val="tx1"/>
                </a:solidFill>
                <a:sym typeface="Calibri"/>
              </a:rPr>
              <a:t>.’</a:t>
            </a:r>
            <a:endParaRPr sz="5867" dirty="0"/>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Samen in dialoog</a:t>
            </a:r>
            <a:endParaRPr lang="nl-BE" dirty="0"/>
          </a:p>
        </p:txBody>
      </p:sp>
      <p:sp>
        <p:nvSpPr>
          <p:cNvPr id="4" name="Tekstvak 3">
            <a:extLst>
              <a:ext uri="{FF2B5EF4-FFF2-40B4-BE49-F238E27FC236}">
                <a16:creationId xmlns:a16="http://schemas.microsoft.com/office/drawing/2014/main" id="{6452EEE8-2EC8-CAC8-2BA5-8BE203B460E0}"/>
              </a:ext>
            </a:extLst>
          </p:cNvPr>
          <p:cNvSpPr txBox="1"/>
          <p:nvPr/>
        </p:nvSpPr>
        <p:spPr>
          <a:xfrm>
            <a:off x="8201025" y="5195487"/>
            <a:ext cx="3271837" cy="584775"/>
          </a:xfrm>
          <a:prstGeom prst="rect">
            <a:avLst/>
          </a:prstGeom>
          <a:noFill/>
        </p:spPr>
        <p:txBody>
          <a:bodyPr wrap="square" rtlCol="0">
            <a:spAutoFit/>
          </a:bodyPr>
          <a:lstStyle/>
          <a:p>
            <a:r>
              <a:rPr lang="nl-NL" sz="3200" b="1" dirty="0">
                <a:solidFill>
                  <a:schemeClr val="bg1"/>
                </a:solidFill>
              </a:rPr>
              <a:t>AKKOORD</a:t>
            </a:r>
          </a:p>
        </p:txBody>
      </p:sp>
      <p:sp>
        <p:nvSpPr>
          <p:cNvPr id="5" name="Tekstvak 4">
            <a:extLst>
              <a:ext uri="{FF2B5EF4-FFF2-40B4-BE49-F238E27FC236}">
                <a16:creationId xmlns:a16="http://schemas.microsoft.com/office/drawing/2014/main" id="{AA115B40-1E97-D21C-3393-7C6F24C7463D}"/>
              </a:ext>
            </a:extLst>
          </p:cNvPr>
          <p:cNvSpPr txBox="1"/>
          <p:nvPr/>
        </p:nvSpPr>
        <p:spPr>
          <a:xfrm>
            <a:off x="966788" y="5195488"/>
            <a:ext cx="3467027" cy="584775"/>
          </a:xfrm>
          <a:prstGeom prst="rect">
            <a:avLst/>
          </a:prstGeom>
          <a:noFill/>
        </p:spPr>
        <p:txBody>
          <a:bodyPr wrap="square" rtlCol="0">
            <a:spAutoFit/>
          </a:bodyPr>
          <a:lstStyle/>
          <a:p>
            <a:r>
              <a:rPr lang="nl-NL" sz="3200" b="1" dirty="0">
                <a:solidFill>
                  <a:schemeClr val="bg1"/>
                </a:solidFill>
              </a:rPr>
              <a:t>NIET AKKOORD</a:t>
            </a:r>
          </a:p>
        </p:txBody>
      </p:sp>
    </p:spTree>
    <p:extLst>
      <p:ext uri="{BB962C8B-B14F-4D97-AF65-F5344CB8AC3E}">
        <p14:creationId xmlns:p14="http://schemas.microsoft.com/office/powerpoint/2010/main" val="20045587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2E9F367-8079-D87B-ABE0-02A55B825AF1}"/>
              </a:ext>
            </a:extLst>
          </p:cNvPr>
          <p:cNvSpPr>
            <a:spLocks noGrp="1"/>
          </p:cNvSpPr>
          <p:nvPr>
            <p:ph type="title"/>
          </p:nvPr>
        </p:nvSpPr>
        <p:spPr>
          <a:xfrm>
            <a:off x="421333" y="3076914"/>
            <a:ext cx="6737750" cy="3363509"/>
          </a:xfrm>
        </p:spPr>
        <p:txBody>
          <a:bodyPr/>
          <a:lstStyle/>
          <a:p>
            <a:pPr algn="ctr"/>
            <a:r>
              <a:rPr lang="en-US" dirty="0" err="1"/>
              <a:t>Samen</a:t>
            </a:r>
            <a:r>
              <a:rPr lang="en-US" dirty="0"/>
              <a:t> in </a:t>
            </a:r>
            <a:r>
              <a:rPr lang="en-US" dirty="0" err="1"/>
              <a:t>dialoog</a:t>
            </a:r>
            <a:r>
              <a:rPr lang="en-US" dirty="0"/>
              <a:t> </a:t>
            </a:r>
            <a:br>
              <a:rPr lang="en-US" dirty="0"/>
            </a:br>
            <a:br>
              <a:rPr lang="en-US" dirty="0"/>
            </a:br>
            <a:r>
              <a:rPr lang="en-US" dirty="0"/>
              <a:t>- </a:t>
            </a:r>
            <a:r>
              <a:rPr lang="en-US" dirty="0" err="1"/>
              <a:t>Rangschik</a:t>
            </a:r>
            <a:r>
              <a:rPr lang="en-US" dirty="0"/>
              <a:t>-</a:t>
            </a:r>
            <a:br>
              <a:rPr lang="en-US" dirty="0"/>
            </a:br>
            <a:endParaRPr lang="en-BE" dirty="0"/>
          </a:p>
        </p:txBody>
      </p:sp>
    </p:spTree>
    <p:extLst>
      <p:ext uri="{BB962C8B-B14F-4D97-AF65-F5344CB8AC3E}">
        <p14:creationId xmlns:p14="http://schemas.microsoft.com/office/powerpoint/2010/main" val="2651072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sz="3600" dirty="0"/>
              <a:t>Samen in dialoog</a:t>
            </a:r>
            <a:endParaRPr lang="nl-BE" sz="3600" dirty="0"/>
          </a:p>
        </p:txBody>
      </p:sp>
      <p:sp>
        <p:nvSpPr>
          <p:cNvPr id="3" name="Tijdelijke aanduiding voor tekst 2">
            <a:extLst>
              <a:ext uri="{FF2B5EF4-FFF2-40B4-BE49-F238E27FC236}">
                <a16:creationId xmlns:a16="http://schemas.microsoft.com/office/drawing/2014/main" id="{B171E9C1-F7FE-961E-1FF2-6F5E4550F02A}"/>
              </a:ext>
            </a:extLst>
          </p:cNvPr>
          <p:cNvSpPr txBox="1">
            <a:spLocks/>
          </p:cNvSpPr>
          <p:nvPr/>
        </p:nvSpPr>
        <p:spPr>
          <a:xfrm>
            <a:off x="764394" y="2878191"/>
            <a:ext cx="10041137" cy="3526972"/>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lphaUcPeriod"/>
            </a:pPr>
            <a:r>
              <a:rPr lang="nl-NL" dirty="0"/>
              <a:t>Jongeren moeten op school leren het eens te zijn met elkaar </a:t>
            </a:r>
          </a:p>
          <a:p>
            <a:pPr marL="457200" indent="-457200">
              <a:buFont typeface="+mj-lt"/>
              <a:buAutoNum type="alphaUcPeriod"/>
            </a:pPr>
            <a:r>
              <a:rPr lang="nl-NL" dirty="0"/>
              <a:t>Jongeren moeten op school leren het oneens te zijn met elkaar </a:t>
            </a:r>
          </a:p>
          <a:p>
            <a:pPr marL="457200" indent="-457200">
              <a:buFont typeface="+mj-lt"/>
              <a:buAutoNum type="alphaUcPeriod"/>
            </a:pPr>
            <a:r>
              <a:rPr lang="nl-NL" dirty="0"/>
              <a:t>Jongeren moeten leren een mening te formuleren en deze ook te beargumenteren </a:t>
            </a:r>
          </a:p>
          <a:p>
            <a:pPr marL="457200" indent="-457200">
              <a:buFont typeface="+mj-lt"/>
              <a:buAutoNum type="alphaUcPeriod"/>
            </a:pPr>
            <a:r>
              <a:rPr lang="nl-NL" dirty="0"/>
              <a:t>Jongeren moeten leren elkaars standpunten te beluisteren en te begrijpen </a:t>
            </a:r>
          </a:p>
        </p:txBody>
      </p:sp>
      <p:sp>
        <p:nvSpPr>
          <p:cNvPr id="12" name="Google Shape;208;p11">
            <a:extLst>
              <a:ext uri="{FF2B5EF4-FFF2-40B4-BE49-F238E27FC236}">
                <a16:creationId xmlns:a16="http://schemas.microsoft.com/office/drawing/2014/main" id="{4B87C49B-8B9A-68A8-BA00-1AD3BCD5511A}"/>
              </a:ext>
            </a:extLst>
          </p:cNvPr>
          <p:cNvSpPr txBox="1">
            <a:spLocks/>
          </p:cNvSpPr>
          <p:nvPr/>
        </p:nvSpPr>
        <p:spPr>
          <a:xfrm>
            <a:off x="764395" y="1668904"/>
            <a:ext cx="11151380" cy="1600200"/>
          </a:xfrm>
          <a:prstGeom prst="rect">
            <a:avLst/>
          </a:prstGeom>
          <a:noFill/>
          <a:ln>
            <a:noFill/>
          </a:ln>
        </p:spPr>
        <p:txBody>
          <a:bodyPr spcFirstLastPara="1" vert="horz" wrap="square" lIns="121900" tIns="121900" rIns="121900" bIns="121900" rtlCol="0" anchor="t" anchorCtr="0">
            <a:noAutofit/>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pPr>
              <a:lnSpc>
                <a:spcPct val="100000"/>
              </a:lnSpc>
              <a:spcBef>
                <a:spcPts val="0"/>
              </a:spcBef>
              <a:buClr>
                <a:schemeClr val="dk1"/>
              </a:buClr>
              <a:buSzPts val="2800"/>
            </a:pPr>
            <a:r>
              <a:rPr lang="fr-FR" sz="3600" cap="none" dirty="0">
                <a:solidFill>
                  <a:schemeClr val="tx1"/>
                </a:solidFill>
                <a:sym typeface="Calibri"/>
              </a:rPr>
              <a:t>Wat </a:t>
            </a:r>
            <a:r>
              <a:rPr lang="fr-FR" sz="3600" cap="none" dirty="0" err="1">
                <a:solidFill>
                  <a:schemeClr val="tx1"/>
                </a:solidFill>
                <a:sym typeface="Calibri"/>
              </a:rPr>
              <a:t>is</a:t>
            </a:r>
            <a:r>
              <a:rPr lang="fr-FR" sz="3600" cap="none" dirty="0">
                <a:solidFill>
                  <a:schemeClr val="tx1"/>
                </a:solidFill>
                <a:sym typeface="Calibri"/>
              </a:rPr>
              <a:t> het </a:t>
            </a:r>
            <a:r>
              <a:rPr lang="fr-FR" sz="3600" cap="none" dirty="0" err="1">
                <a:solidFill>
                  <a:schemeClr val="tx1"/>
                </a:solidFill>
                <a:sym typeface="Calibri"/>
              </a:rPr>
              <a:t>belangrijkst</a:t>
            </a:r>
            <a:r>
              <a:rPr lang="fr-FR" sz="3600" cap="none" dirty="0">
                <a:solidFill>
                  <a:schemeClr val="tx1"/>
                </a:solidFill>
                <a:sym typeface="Calibri"/>
              </a:rPr>
              <a:t> </a:t>
            </a:r>
            <a:r>
              <a:rPr lang="fr-FR" sz="3600" cap="none" dirty="0" err="1">
                <a:solidFill>
                  <a:schemeClr val="tx1"/>
                </a:solidFill>
                <a:sym typeface="Calibri"/>
              </a:rPr>
              <a:t>volgens</a:t>
            </a:r>
            <a:r>
              <a:rPr lang="fr-FR" sz="3600" cap="none" dirty="0">
                <a:solidFill>
                  <a:schemeClr val="tx1"/>
                </a:solidFill>
                <a:sym typeface="Calibri"/>
              </a:rPr>
              <a:t> </a:t>
            </a:r>
            <a:r>
              <a:rPr lang="fr-FR" sz="3600" cap="none" dirty="0" err="1">
                <a:solidFill>
                  <a:schemeClr val="tx1"/>
                </a:solidFill>
                <a:sym typeface="Calibri"/>
              </a:rPr>
              <a:t>jou</a:t>
            </a:r>
            <a:r>
              <a:rPr lang="fr-FR" sz="3600" cap="none" dirty="0">
                <a:solidFill>
                  <a:schemeClr val="tx1"/>
                </a:solidFill>
                <a:sym typeface="Calibri"/>
              </a:rPr>
              <a:t>? </a:t>
            </a:r>
            <a:r>
              <a:rPr lang="fr-FR" sz="3600" cap="none" dirty="0" err="1">
                <a:solidFill>
                  <a:schemeClr val="tx1"/>
                </a:solidFill>
                <a:sym typeface="Calibri"/>
              </a:rPr>
              <a:t>Rangschik</a:t>
            </a:r>
            <a:r>
              <a:rPr lang="fr-FR" sz="3600" cap="none" dirty="0">
                <a:solidFill>
                  <a:schemeClr val="tx1"/>
                </a:solidFill>
                <a:sym typeface="Calibri"/>
              </a:rPr>
              <a:t>!</a:t>
            </a:r>
            <a:br>
              <a:rPr lang="fr-FR" cap="none" dirty="0">
                <a:solidFill>
                  <a:schemeClr val="tx1"/>
                </a:solidFill>
                <a:sym typeface="Calibri"/>
              </a:rPr>
            </a:br>
            <a:endParaRPr lang="fr-FR" sz="5867" dirty="0"/>
          </a:p>
        </p:txBody>
      </p:sp>
    </p:spTree>
    <p:extLst>
      <p:ext uri="{BB962C8B-B14F-4D97-AF65-F5344CB8AC3E}">
        <p14:creationId xmlns:p14="http://schemas.microsoft.com/office/powerpoint/2010/main" val="2811212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enfilm, persoon, tekening, kleding&#10;&#10;Automatisch gegenereerde beschrijving">
            <a:extLst>
              <a:ext uri="{FF2B5EF4-FFF2-40B4-BE49-F238E27FC236}">
                <a16:creationId xmlns:a16="http://schemas.microsoft.com/office/drawing/2014/main" id="{8678C3FF-F5DE-62E0-6DC6-3864A202538A}"/>
              </a:ext>
            </a:extLst>
          </p:cNvPr>
          <p:cNvPicPr>
            <a:picLocks noChangeAspect="1"/>
          </p:cNvPicPr>
          <p:nvPr/>
        </p:nvPicPr>
        <p:blipFill rotWithShape="1">
          <a:blip r:embed="rId3">
            <a:extLst>
              <a:ext uri="{28A0092B-C50C-407E-A947-70E740481C1C}">
                <a14:useLocalDpi xmlns:a14="http://schemas.microsoft.com/office/drawing/2010/main" val="0"/>
              </a:ext>
            </a:extLst>
          </a:blip>
          <a:srcRect t="4630" b="14073"/>
          <a:stretch/>
        </p:blipFill>
        <p:spPr>
          <a:xfrm>
            <a:off x="0" y="-575733"/>
            <a:ext cx="12192000" cy="7433733"/>
          </a:xfrm>
          <a:prstGeom prst="rect">
            <a:avLst/>
          </a:prstGeom>
        </p:spPr>
      </p:pic>
    </p:spTree>
    <p:extLst>
      <p:ext uri="{BB962C8B-B14F-4D97-AF65-F5344CB8AC3E}">
        <p14:creationId xmlns:p14="http://schemas.microsoft.com/office/powerpoint/2010/main" val="42075243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sz="3600" dirty="0"/>
              <a:t>Samen in dialoog</a:t>
            </a:r>
            <a:endParaRPr lang="nl-BE" sz="3600" dirty="0"/>
          </a:p>
        </p:txBody>
      </p:sp>
      <p:sp>
        <p:nvSpPr>
          <p:cNvPr id="3" name="Tijdelijke aanduiding voor tekst 2">
            <a:extLst>
              <a:ext uri="{FF2B5EF4-FFF2-40B4-BE49-F238E27FC236}">
                <a16:creationId xmlns:a16="http://schemas.microsoft.com/office/drawing/2014/main" id="{B171E9C1-F7FE-961E-1FF2-6F5E4550F02A}"/>
              </a:ext>
            </a:extLst>
          </p:cNvPr>
          <p:cNvSpPr txBox="1">
            <a:spLocks/>
          </p:cNvSpPr>
          <p:nvPr/>
        </p:nvSpPr>
        <p:spPr>
          <a:xfrm>
            <a:off x="764394" y="3725683"/>
            <a:ext cx="10041137" cy="2139858"/>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lphaUcPeriod"/>
            </a:pPr>
            <a:r>
              <a:rPr lang="nl-NL" dirty="0"/>
              <a:t>Ik heb veel vertrouwen in de politiek </a:t>
            </a:r>
          </a:p>
          <a:p>
            <a:pPr marL="457200" indent="-457200">
              <a:buFont typeface="+mj-lt"/>
              <a:buAutoNum type="alphaUcPeriod"/>
            </a:pPr>
            <a:r>
              <a:rPr lang="nl-NL" dirty="0"/>
              <a:t>Ik heb veel vertrouwen in de wetenschap </a:t>
            </a:r>
          </a:p>
          <a:p>
            <a:pPr marL="457200" indent="-457200">
              <a:buFont typeface="+mj-lt"/>
              <a:buAutoNum type="alphaUcPeriod"/>
            </a:pPr>
            <a:r>
              <a:rPr lang="nl-NL" dirty="0"/>
              <a:t>Ik geloof in de meerwaarde van diversiteit/</a:t>
            </a:r>
            <a:r>
              <a:rPr lang="nl-NL" dirty="0" err="1"/>
              <a:t>multi</a:t>
            </a:r>
            <a:r>
              <a:rPr lang="nl-NL" dirty="0"/>
              <a:t>-perspectiviteit in beleidsvorming</a:t>
            </a:r>
          </a:p>
          <a:p>
            <a:pPr marL="457200" indent="-457200">
              <a:buFont typeface="+mj-lt"/>
              <a:buAutoNum type="alphaUcPeriod"/>
            </a:pPr>
            <a:r>
              <a:rPr lang="nl-NL" dirty="0"/>
              <a:t>Ik heb vertrouwen in de veerkracht van mens en natuur</a:t>
            </a:r>
            <a:br>
              <a:rPr lang="nl-NL" dirty="0"/>
            </a:br>
            <a:endParaRPr lang="nl-NL" dirty="0"/>
          </a:p>
        </p:txBody>
      </p:sp>
      <p:sp>
        <p:nvSpPr>
          <p:cNvPr id="12" name="Google Shape;208;p11">
            <a:extLst>
              <a:ext uri="{FF2B5EF4-FFF2-40B4-BE49-F238E27FC236}">
                <a16:creationId xmlns:a16="http://schemas.microsoft.com/office/drawing/2014/main" id="{4B87C49B-8B9A-68A8-BA00-1AD3BCD5511A}"/>
              </a:ext>
            </a:extLst>
          </p:cNvPr>
          <p:cNvSpPr txBox="1">
            <a:spLocks/>
          </p:cNvSpPr>
          <p:nvPr/>
        </p:nvSpPr>
        <p:spPr>
          <a:xfrm>
            <a:off x="764395" y="1668904"/>
            <a:ext cx="9360912" cy="1600200"/>
          </a:xfrm>
          <a:prstGeom prst="rect">
            <a:avLst/>
          </a:prstGeom>
          <a:noFill/>
          <a:ln>
            <a:noFill/>
          </a:ln>
        </p:spPr>
        <p:txBody>
          <a:bodyPr spcFirstLastPara="1" vert="horz" wrap="square" lIns="121900" tIns="121900" rIns="121900" bIns="121900" rtlCol="0" anchor="t" anchorCtr="0">
            <a:noAutofit/>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pPr>
              <a:lnSpc>
                <a:spcPct val="100000"/>
              </a:lnSpc>
              <a:spcBef>
                <a:spcPts val="0"/>
              </a:spcBef>
              <a:buClr>
                <a:schemeClr val="dk1"/>
              </a:buClr>
              <a:buSzPts val="2800"/>
            </a:pPr>
            <a:r>
              <a:rPr lang="fr-FR" sz="3600" cap="none" dirty="0">
                <a:solidFill>
                  <a:schemeClr val="tx1"/>
                </a:solidFill>
                <a:sym typeface="Calibri"/>
              </a:rPr>
              <a:t>Wat </a:t>
            </a:r>
            <a:r>
              <a:rPr lang="fr-FR" sz="3600" cap="none" dirty="0" err="1">
                <a:solidFill>
                  <a:schemeClr val="tx1"/>
                </a:solidFill>
                <a:sym typeface="Calibri"/>
              </a:rPr>
              <a:t>is</a:t>
            </a:r>
            <a:r>
              <a:rPr lang="fr-FR" sz="3600" cap="none" dirty="0">
                <a:solidFill>
                  <a:schemeClr val="tx1"/>
                </a:solidFill>
                <a:sym typeface="Calibri"/>
              </a:rPr>
              <a:t> het </a:t>
            </a:r>
            <a:r>
              <a:rPr lang="fr-FR" sz="3600" cap="none" dirty="0" err="1">
                <a:solidFill>
                  <a:schemeClr val="tx1"/>
                </a:solidFill>
                <a:sym typeface="Calibri"/>
              </a:rPr>
              <a:t>meest</a:t>
            </a:r>
            <a:r>
              <a:rPr lang="fr-FR" sz="3600" cap="none" dirty="0">
                <a:solidFill>
                  <a:schemeClr val="tx1"/>
                </a:solidFill>
                <a:sym typeface="Calibri"/>
              </a:rPr>
              <a:t> van </a:t>
            </a:r>
            <a:r>
              <a:rPr lang="fr-FR" sz="3600" cap="none" dirty="0" err="1">
                <a:solidFill>
                  <a:schemeClr val="tx1"/>
                </a:solidFill>
                <a:sym typeface="Calibri"/>
              </a:rPr>
              <a:t>toepassing</a:t>
            </a:r>
            <a:r>
              <a:rPr lang="fr-FR" sz="3600" cap="none" dirty="0">
                <a:solidFill>
                  <a:schemeClr val="tx1"/>
                </a:solidFill>
                <a:sym typeface="Calibri"/>
              </a:rPr>
              <a:t> </a:t>
            </a:r>
            <a:r>
              <a:rPr lang="fr-FR" sz="3600" cap="none" dirty="0" err="1">
                <a:solidFill>
                  <a:schemeClr val="tx1"/>
                </a:solidFill>
                <a:sym typeface="Calibri"/>
              </a:rPr>
              <a:t>voor</a:t>
            </a:r>
            <a:r>
              <a:rPr lang="fr-FR" sz="3600" cap="none" dirty="0">
                <a:solidFill>
                  <a:schemeClr val="tx1"/>
                </a:solidFill>
                <a:sym typeface="Calibri"/>
              </a:rPr>
              <a:t> </a:t>
            </a:r>
            <a:r>
              <a:rPr lang="fr-FR" sz="3600" cap="none" dirty="0" err="1">
                <a:solidFill>
                  <a:schemeClr val="tx1"/>
                </a:solidFill>
                <a:sym typeface="Calibri"/>
              </a:rPr>
              <a:t>jou</a:t>
            </a:r>
            <a:r>
              <a:rPr lang="fr-FR" sz="3600" cap="none" dirty="0">
                <a:solidFill>
                  <a:schemeClr val="tx1"/>
                </a:solidFill>
                <a:sym typeface="Calibri"/>
              </a:rPr>
              <a:t>, </a:t>
            </a:r>
            <a:r>
              <a:rPr lang="fr-FR" sz="3600" cap="none" dirty="0" err="1">
                <a:solidFill>
                  <a:schemeClr val="tx1"/>
                </a:solidFill>
                <a:sym typeface="Calibri"/>
              </a:rPr>
              <a:t>wat</a:t>
            </a:r>
            <a:r>
              <a:rPr lang="fr-FR" sz="3600" cap="none" dirty="0">
                <a:solidFill>
                  <a:schemeClr val="tx1"/>
                </a:solidFill>
                <a:sym typeface="Calibri"/>
              </a:rPr>
              <a:t> het </a:t>
            </a:r>
            <a:r>
              <a:rPr lang="fr-FR" sz="3600" cap="none" dirty="0" err="1">
                <a:solidFill>
                  <a:schemeClr val="tx1"/>
                </a:solidFill>
                <a:sym typeface="Calibri"/>
              </a:rPr>
              <a:t>minst</a:t>
            </a:r>
            <a:r>
              <a:rPr lang="fr-FR" sz="3600" cap="none" dirty="0">
                <a:solidFill>
                  <a:schemeClr val="tx1"/>
                </a:solidFill>
                <a:sym typeface="Calibri"/>
              </a:rPr>
              <a:t>? </a:t>
            </a:r>
            <a:r>
              <a:rPr lang="fr-FR" sz="3600" cap="none" dirty="0" err="1">
                <a:solidFill>
                  <a:schemeClr val="tx1"/>
                </a:solidFill>
                <a:sym typeface="Calibri"/>
              </a:rPr>
              <a:t>Rangschik</a:t>
            </a:r>
            <a:r>
              <a:rPr lang="fr-FR" sz="3600" cap="none" dirty="0">
                <a:solidFill>
                  <a:schemeClr val="tx1"/>
                </a:solidFill>
                <a:sym typeface="Calibri"/>
              </a:rPr>
              <a:t>!</a:t>
            </a:r>
            <a:br>
              <a:rPr lang="fr-FR" cap="none" dirty="0">
                <a:solidFill>
                  <a:schemeClr val="tx1"/>
                </a:solidFill>
                <a:sym typeface="Calibri"/>
              </a:rPr>
            </a:br>
            <a:endParaRPr lang="fr-FR" sz="5867" dirty="0"/>
          </a:p>
        </p:txBody>
      </p:sp>
    </p:spTree>
    <p:extLst>
      <p:ext uri="{BB962C8B-B14F-4D97-AF65-F5344CB8AC3E}">
        <p14:creationId xmlns:p14="http://schemas.microsoft.com/office/powerpoint/2010/main" val="4554418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sz="3600" dirty="0"/>
              <a:t>Samen in dialoog</a:t>
            </a:r>
            <a:endParaRPr lang="nl-BE" sz="3600" dirty="0"/>
          </a:p>
        </p:txBody>
      </p:sp>
      <p:sp>
        <p:nvSpPr>
          <p:cNvPr id="3" name="Tijdelijke aanduiding voor tekst 2">
            <a:extLst>
              <a:ext uri="{FF2B5EF4-FFF2-40B4-BE49-F238E27FC236}">
                <a16:creationId xmlns:a16="http://schemas.microsoft.com/office/drawing/2014/main" id="{B171E9C1-F7FE-961E-1FF2-6F5E4550F02A}"/>
              </a:ext>
            </a:extLst>
          </p:cNvPr>
          <p:cNvSpPr txBox="1">
            <a:spLocks/>
          </p:cNvSpPr>
          <p:nvPr/>
        </p:nvSpPr>
        <p:spPr>
          <a:xfrm>
            <a:off x="764394" y="3725683"/>
            <a:ext cx="10041137" cy="2139858"/>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3">
                  <a:extLst>
                    <a:ext uri="{96DAC541-7B7A-43D3-8B79-37D633B846F1}">
                      <asvg:svgBlip xmlns:asvg="http://schemas.microsoft.com/office/drawing/2016/SVG/main" r:embed="rId4"/>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extLst>
                    <a:ext uri="{96DAC541-7B7A-43D3-8B79-37D633B846F1}">
                      <asvg:svgBlip xmlns:asvg="http://schemas.microsoft.com/office/drawing/2016/SVG/main" r:embed="rId4"/>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lphaUcPeriod"/>
            </a:pPr>
            <a:r>
              <a:rPr lang="nl-NL" dirty="0"/>
              <a:t>Uitstoot van broeikasgassen verminderen (oorzaak klimaatverandering aanpakken)</a:t>
            </a:r>
          </a:p>
          <a:p>
            <a:pPr marL="457200" indent="-457200">
              <a:buFont typeface="+mj-lt"/>
              <a:buAutoNum type="alphaUcPeriod"/>
            </a:pPr>
            <a:r>
              <a:rPr lang="nl-NL" dirty="0"/>
              <a:t>Zorgen voor gelijke onderwijskansen voor iedereen</a:t>
            </a:r>
          </a:p>
          <a:p>
            <a:pPr marL="457200" indent="-457200">
              <a:buFont typeface="+mj-lt"/>
              <a:buAutoNum type="alphaUcPeriod"/>
            </a:pPr>
            <a:r>
              <a:rPr lang="nl-NL" dirty="0"/>
              <a:t>Principe van democratie: iedereen een stem geven</a:t>
            </a:r>
          </a:p>
          <a:p>
            <a:pPr marL="457200" indent="-457200">
              <a:buFont typeface="+mj-lt"/>
              <a:buAutoNum type="alphaUcPeriod"/>
            </a:pPr>
            <a:r>
              <a:rPr lang="nl-NL" dirty="0"/>
              <a:t>Hoge inkomenslanden helpen lage inkomenslanden om te gaan met gevolgen van klimaatverandering </a:t>
            </a:r>
          </a:p>
        </p:txBody>
      </p:sp>
      <p:sp>
        <p:nvSpPr>
          <p:cNvPr id="12" name="Google Shape;208;p11">
            <a:extLst>
              <a:ext uri="{FF2B5EF4-FFF2-40B4-BE49-F238E27FC236}">
                <a16:creationId xmlns:a16="http://schemas.microsoft.com/office/drawing/2014/main" id="{4B87C49B-8B9A-68A8-BA00-1AD3BCD5511A}"/>
              </a:ext>
            </a:extLst>
          </p:cNvPr>
          <p:cNvSpPr txBox="1">
            <a:spLocks/>
          </p:cNvSpPr>
          <p:nvPr/>
        </p:nvSpPr>
        <p:spPr>
          <a:xfrm>
            <a:off x="764395" y="1668904"/>
            <a:ext cx="9360912" cy="1600200"/>
          </a:xfrm>
          <a:prstGeom prst="rect">
            <a:avLst/>
          </a:prstGeom>
          <a:noFill/>
          <a:ln>
            <a:noFill/>
          </a:ln>
        </p:spPr>
        <p:txBody>
          <a:bodyPr spcFirstLastPara="1" vert="horz" wrap="square" lIns="121900" tIns="121900" rIns="121900" bIns="121900" rtlCol="0" anchor="t" anchorCtr="0">
            <a:noAutofit/>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pPr>
              <a:lnSpc>
                <a:spcPct val="100000"/>
              </a:lnSpc>
              <a:spcBef>
                <a:spcPts val="0"/>
              </a:spcBef>
              <a:buClr>
                <a:schemeClr val="dk1"/>
              </a:buClr>
              <a:buSzPts val="2800"/>
            </a:pPr>
            <a:r>
              <a:rPr lang="fr-FR" sz="3600" cap="none" dirty="0">
                <a:solidFill>
                  <a:schemeClr val="tx1"/>
                </a:solidFill>
                <a:sym typeface="Calibri"/>
              </a:rPr>
              <a:t>De </a:t>
            </a:r>
            <a:r>
              <a:rPr lang="fr-FR" sz="3600" cap="none" dirty="0" err="1">
                <a:solidFill>
                  <a:schemeClr val="tx1"/>
                </a:solidFill>
                <a:sym typeface="Calibri"/>
              </a:rPr>
              <a:t>hoogste</a:t>
            </a:r>
            <a:r>
              <a:rPr lang="fr-FR" sz="3600" cap="none" dirty="0">
                <a:solidFill>
                  <a:schemeClr val="tx1"/>
                </a:solidFill>
                <a:sym typeface="Calibri"/>
              </a:rPr>
              <a:t> </a:t>
            </a:r>
            <a:r>
              <a:rPr lang="fr-FR" sz="3600" cap="none" dirty="0" err="1">
                <a:solidFill>
                  <a:schemeClr val="tx1"/>
                </a:solidFill>
                <a:sym typeface="Calibri"/>
              </a:rPr>
              <a:t>prioriteit</a:t>
            </a:r>
            <a:r>
              <a:rPr lang="fr-FR" sz="3600" cap="none" dirty="0">
                <a:solidFill>
                  <a:schemeClr val="tx1"/>
                </a:solidFill>
                <a:sym typeface="Calibri"/>
              </a:rPr>
              <a:t> </a:t>
            </a:r>
            <a:r>
              <a:rPr lang="fr-FR" sz="3600" cap="none" dirty="0" err="1">
                <a:solidFill>
                  <a:schemeClr val="tx1"/>
                </a:solidFill>
                <a:sym typeface="Calibri"/>
              </a:rPr>
              <a:t>binnen</a:t>
            </a:r>
            <a:r>
              <a:rPr lang="fr-FR" sz="3600" cap="none" dirty="0">
                <a:solidFill>
                  <a:schemeClr val="tx1"/>
                </a:solidFill>
                <a:sym typeface="Calibri"/>
              </a:rPr>
              <a:t> </a:t>
            </a:r>
            <a:r>
              <a:rPr lang="fr-FR" sz="3600" cap="none" dirty="0" err="1">
                <a:solidFill>
                  <a:schemeClr val="tx1"/>
                </a:solidFill>
                <a:sym typeface="Calibri"/>
              </a:rPr>
              <a:t>beleid</a:t>
            </a:r>
            <a:r>
              <a:rPr lang="fr-FR" sz="3600" cap="none" dirty="0">
                <a:solidFill>
                  <a:schemeClr val="tx1"/>
                </a:solidFill>
                <a:sym typeface="Calibri"/>
              </a:rPr>
              <a:t> </a:t>
            </a:r>
            <a:r>
              <a:rPr lang="fr-FR" sz="3600" cap="none" dirty="0" err="1">
                <a:solidFill>
                  <a:schemeClr val="tx1"/>
                </a:solidFill>
                <a:sym typeface="Calibri"/>
              </a:rPr>
              <a:t>wereldwijd</a:t>
            </a:r>
            <a:r>
              <a:rPr lang="fr-FR" sz="3600" cap="none" dirty="0">
                <a:solidFill>
                  <a:schemeClr val="tx1"/>
                </a:solidFill>
                <a:sym typeface="Calibri"/>
              </a:rPr>
              <a:t> zou </a:t>
            </a:r>
            <a:r>
              <a:rPr lang="fr-FR" sz="3600" cap="none" dirty="0" err="1">
                <a:solidFill>
                  <a:schemeClr val="tx1"/>
                </a:solidFill>
                <a:sym typeface="Calibri"/>
              </a:rPr>
              <a:t>moeten</a:t>
            </a:r>
            <a:r>
              <a:rPr lang="fr-FR" sz="3600" cap="none" dirty="0">
                <a:solidFill>
                  <a:schemeClr val="tx1"/>
                </a:solidFill>
                <a:sym typeface="Calibri"/>
              </a:rPr>
              <a:t> </a:t>
            </a:r>
            <a:r>
              <a:rPr lang="fr-FR" sz="3600" cap="none" dirty="0" err="1">
                <a:solidFill>
                  <a:schemeClr val="tx1"/>
                </a:solidFill>
                <a:sym typeface="Calibri"/>
              </a:rPr>
              <a:t>zijn</a:t>
            </a:r>
            <a:r>
              <a:rPr lang="fr-FR" sz="3600" cap="none" dirty="0">
                <a:solidFill>
                  <a:schemeClr val="tx1"/>
                </a:solidFill>
                <a:sym typeface="Calibri"/>
              </a:rPr>
              <a:t>.. </a:t>
            </a:r>
            <a:r>
              <a:rPr lang="fr-FR" sz="3600" cap="none" dirty="0" err="1">
                <a:solidFill>
                  <a:schemeClr val="tx1"/>
                </a:solidFill>
                <a:sym typeface="Calibri"/>
              </a:rPr>
              <a:t>Rangschik</a:t>
            </a:r>
            <a:r>
              <a:rPr lang="fr-FR" sz="3600" cap="none" dirty="0">
                <a:solidFill>
                  <a:schemeClr val="tx1"/>
                </a:solidFill>
                <a:sym typeface="Calibri"/>
              </a:rPr>
              <a:t>!</a:t>
            </a:r>
            <a:br>
              <a:rPr lang="fr-FR" cap="none" dirty="0">
                <a:solidFill>
                  <a:schemeClr val="tx1"/>
                </a:solidFill>
                <a:sym typeface="Calibri"/>
              </a:rPr>
            </a:br>
            <a:endParaRPr lang="fr-FR" sz="5867" dirty="0"/>
          </a:p>
        </p:txBody>
      </p:sp>
    </p:spTree>
    <p:extLst>
      <p:ext uri="{BB962C8B-B14F-4D97-AF65-F5344CB8AC3E}">
        <p14:creationId xmlns:p14="http://schemas.microsoft.com/office/powerpoint/2010/main" val="32828283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2E9F367-8079-D87B-ABE0-02A55B825AF1}"/>
              </a:ext>
            </a:extLst>
          </p:cNvPr>
          <p:cNvSpPr>
            <a:spLocks noGrp="1"/>
          </p:cNvSpPr>
          <p:nvPr>
            <p:ph type="title"/>
          </p:nvPr>
        </p:nvSpPr>
        <p:spPr>
          <a:xfrm>
            <a:off x="410182" y="2708924"/>
            <a:ext cx="6737750" cy="3363509"/>
          </a:xfrm>
        </p:spPr>
        <p:txBody>
          <a:bodyPr/>
          <a:lstStyle/>
          <a:p>
            <a:pPr algn="ctr"/>
            <a:r>
              <a:rPr lang="en-US" dirty="0" err="1"/>
              <a:t>Samen</a:t>
            </a:r>
            <a:r>
              <a:rPr lang="en-US" dirty="0"/>
              <a:t> in </a:t>
            </a:r>
            <a:r>
              <a:rPr lang="en-US" dirty="0" err="1"/>
              <a:t>dialoog</a:t>
            </a:r>
            <a:r>
              <a:rPr lang="en-US" dirty="0"/>
              <a:t> </a:t>
            </a:r>
            <a:br>
              <a:rPr lang="en-US" dirty="0"/>
            </a:br>
            <a:br>
              <a:rPr lang="en-US" dirty="0"/>
            </a:br>
            <a:r>
              <a:rPr lang="en-US" dirty="0"/>
              <a:t>- </a:t>
            </a:r>
            <a:r>
              <a:rPr lang="en-US" dirty="0" err="1"/>
              <a:t>dialoogvraag</a:t>
            </a:r>
            <a:r>
              <a:rPr lang="en-US" dirty="0"/>
              <a:t>-</a:t>
            </a:r>
            <a:br>
              <a:rPr lang="en-US" dirty="0"/>
            </a:br>
            <a:endParaRPr lang="en-BE" dirty="0"/>
          </a:p>
        </p:txBody>
      </p:sp>
    </p:spTree>
    <p:extLst>
      <p:ext uri="{BB962C8B-B14F-4D97-AF65-F5344CB8AC3E}">
        <p14:creationId xmlns:p14="http://schemas.microsoft.com/office/powerpoint/2010/main" val="2693262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endParaRPr lang="nl-BE" dirty="0"/>
          </a:p>
        </p:txBody>
      </p:sp>
      <p:sp>
        <p:nvSpPr>
          <p:cNvPr id="12" name="Google Shape;208;p11">
            <a:extLst>
              <a:ext uri="{FF2B5EF4-FFF2-40B4-BE49-F238E27FC236}">
                <a16:creationId xmlns:a16="http://schemas.microsoft.com/office/drawing/2014/main" id="{4B87C49B-8B9A-68A8-BA00-1AD3BCD5511A}"/>
              </a:ext>
            </a:extLst>
          </p:cNvPr>
          <p:cNvSpPr txBox="1">
            <a:spLocks/>
          </p:cNvSpPr>
          <p:nvPr/>
        </p:nvSpPr>
        <p:spPr>
          <a:xfrm>
            <a:off x="853604" y="2067561"/>
            <a:ext cx="10765966" cy="1600200"/>
          </a:xfrm>
          <a:prstGeom prst="rect">
            <a:avLst/>
          </a:prstGeom>
          <a:noFill/>
          <a:ln>
            <a:noFill/>
          </a:ln>
        </p:spPr>
        <p:txBody>
          <a:bodyPr spcFirstLastPara="1" vert="horz" wrap="square" lIns="121900" tIns="121900" rIns="121900" bIns="121900" rtlCol="0" anchor="t" anchorCtr="0">
            <a:noAutofit/>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pPr>
              <a:lnSpc>
                <a:spcPct val="100000"/>
              </a:lnSpc>
              <a:spcBef>
                <a:spcPts val="0"/>
              </a:spcBef>
              <a:buClr>
                <a:schemeClr val="dk1"/>
              </a:buClr>
              <a:buSzPts val="2800"/>
            </a:pPr>
            <a:r>
              <a:rPr lang="fr-FR" sz="3600" cap="none" dirty="0" err="1">
                <a:solidFill>
                  <a:schemeClr val="tx1"/>
                </a:solidFill>
                <a:sym typeface="Calibri"/>
              </a:rPr>
              <a:t>Mag</a:t>
            </a:r>
            <a:r>
              <a:rPr lang="fr-FR" sz="3600" cap="none" dirty="0">
                <a:solidFill>
                  <a:schemeClr val="tx1"/>
                </a:solidFill>
                <a:sym typeface="Calibri"/>
              </a:rPr>
              <a:t> </a:t>
            </a:r>
            <a:r>
              <a:rPr lang="fr-FR" sz="3600" cap="none" dirty="0" err="1">
                <a:solidFill>
                  <a:schemeClr val="tx1"/>
                </a:solidFill>
                <a:sym typeface="Calibri"/>
              </a:rPr>
              <a:t>klimaatonrecht</a:t>
            </a:r>
            <a:r>
              <a:rPr lang="fr-FR" sz="3600" cap="none" dirty="0">
                <a:solidFill>
                  <a:schemeClr val="tx1"/>
                </a:solidFill>
                <a:sym typeface="Calibri"/>
              </a:rPr>
              <a:t> je </a:t>
            </a:r>
            <a:r>
              <a:rPr lang="fr-FR" sz="3600" cap="none" dirty="0" err="1">
                <a:solidFill>
                  <a:schemeClr val="tx1"/>
                </a:solidFill>
                <a:sym typeface="Calibri"/>
              </a:rPr>
              <a:t>koud</a:t>
            </a:r>
            <a:r>
              <a:rPr lang="fr-FR" sz="3600" cap="none" dirty="0">
                <a:solidFill>
                  <a:schemeClr val="tx1"/>
                </a:solidFill>
                <a:sym typeface="Calibri"/>
              </a:rPr>
              <a:t> </a:t>
            </a:r>
            <a:r>
              <a:rPr lang="fr-FR" sz="3600" cap="none" dirty="0" err="1">
                <a:solidFill>
                  <a:schemeClr val="tx1"/>
                </a:solidFill>
                <a:sym typeface="Calibri"/>
              </a:rPr>
              <a:t>laten</a:t>
            </a:r>
            <a:r>
              <a:rPr lang="fr-FR" sz="3600" cap="none" dirty="0">
                <a:solidFill>
                  <a:schemeClr val="tx1"/>
                </a:solidFill>
                <a:sym typeface="Calibri"/>
              </a:rPr>
              <a:t>? </a:t>
            </a:r>
            <a:br>
              <a:rPr lang="fr-FR" sz="3600" cap="none" dirty="0">
                <a:solidFill>
                  <a:schemeClr val="tx1"/>
                </a:solidFill>
                <a:sym typeface="Calibri"/>
              </a:rPr>
            </a:br>
            <a:endParaRPr lang="fr-FR" sz="3600" cap="none" dirty="0">
              <a:solidFill>
                <a:schemeClr val="tx1"/>
              </a:solidFill>
              <a:sym typeface="Calibri"/>
            </a:endParaRPr>
          </a:p>
          <a:p>
            <a:pPr>
              <a:lnSpc>
                <a:spcPct val="100000"/>
              </a:lnSpc>
              <a:spcBef>
                <a:spcPts val="0"/>
              </a:spcBef>
              <a:buClr>
                <a:schemeClr val="dk1"/>
              </a:buClr>
              <a:buSzPts val="2800"/>
            </a:pPr>
            <a:br>
              <a:rPr lang="fr-FR" sz="3600" cap="none" dirty="0">
                <a:solidFill>
                  <a:schemeClr val="tx1"/>
                </a:solidFill>
                <a:sym typeface="Calibri"/>
              </a:rPr>
            </a:br>
            <a:r>
              <a:rPr lang="fr-FR" sz="3600" cap="none" dirty="0" err="1">
                <a:solidFill>
                  <a:schemeClr val="tx1"/>
                </a:solidFill>
                <a:sym typeface="Calibri"/>
              </a:rPr>
              <a:t>Mag</a:t>
            </a:r>
            <a:r>
              <a:rPr lang="fr-FR" sz="3600" cap="none" dirty="0">
                <a:solidFill>
                  <a:schemeClr val="tx1"/>
                </a:solidFill>
                <a:sym typeface="Calibri"/>
              </a:rPr>
              <a:t> </a:t>
            </a:r>
            <a:r>
              <a:rPr lang="fr-FR" sz="3600" cap="none" dirty="0" err="1">
                <a:solidFill>
                  <a:schemeClr val="tx1"/>
                </a:solidFill>
                <a:sym typeface="Calibri"/>
              </a:rPr>
              <a:t>genderongelijkheid</a:t>
            </a:r>
            <a:r>
              <a:rPr lang="fr-FR" sz="3600" cap="none" dirty="0">
                <a:solidFill>
                  <a:schemeClr val="tx1"/>
                </a:solidFill>
                <a:sym typeface="Calibri"/>
              </a:rPr>
              <a:t> je </a:t>
            </a:r>
            <a:r>
              <a:rPr lang="fr-FR" sz="3600" cap="none" dirty="0" err="1">
                <a:solidFill>
                  <a:schemeClr val="tx1"/>
                </a:solidFill>
                <a:sym typeface="Calibri"/>
              </a:rPr>
              <a:t>koud</a:t>
            </a:r>
            <a:r>
              <a:rPr lang="fr-FR" sz="3600" cap="none" dirty="0">
                <a:solidFill>
                  <a:schemeClr val="tx1"/>
                </a:solidFill>
                <a:sym typeface="Calibri"/>
              </a:rPr>
              <a:t> </a:t>
            </a:r>
            <a:r>
              <a:rPr lang="fr-FR" sz="3600" cap="none" dirty="0" err="1">
                <a:solidFill>
                  <a:schemeClr val="tx1"/>
                </a:solidFill>
                <a:sym typeface="Calibri"/>
              </a:rPr>
              <a:t>laten</a:t>
            </a:r>
            <a:r>
              <a:rPr lang="fr-FR" sz="3600" cap="none" dirty="0">
                <a:solidFill>
                  <a:schemeClr val="tx1"/>
                </a:solidFill>
                <a:sym typeface="Calibri"/>
              </a:rPr>
              <a:t>?</a:t>
            </a:r>
            <a:endParaRPr lang="fr-FR" sz="5867" dirty="0"/>
          </a:p>
        </p:txBody>
      </p:sp>
    </p:spTree>
    <p:extLst>
      <p:ext uri="{BB962C8B-B14F-4D97-AF65-F5344CB8AC3E}">
        <p14:creationId xmlns:p14="http://schemas.microsoft.com/office/powerpoint/2010/main" val="27514771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Wereld, kaart, tekst&#10;&#10;Automatisch gegenereerde beschrijving">
            <a:extLst>
              <a:ext uri="{FF2B5EF4-FFF2-40B4-BE49-F238E27FC236}">
                <a16:creationId xmlns:a16="http://schemas.microsoft.com/office/drawing/2014/main" id="{4381687F-31EF-2CBA-014B-0025979AECB1}"/>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60054" t="-33374" r="-2060" b="-54127"/>
          <a:stretch/>
        </p:blipFill>
        <p:spPr>
          <a:xfrm>
            <a:off x="777240" y="0"/>
            <a:ext cx="11414760" cy="6858000"/>
          </a:xfrm>
        </p:spPr>
      </p:pic>
      <p:sp>
        <p:nvSpPr>
          <p:cNvPr id="4" name="Tijdelijke aanduiding voor tekst 3">
            <a:extLst>
              <a:ext uri="{FF2B5EF4-FFF2-40B4-BE49-F238E27FC236}">
                <a16:creationId xmlns:a16="http://schemas.microsoft.com/office/drawing/2014/main" id="{D8DA472E-707F-154E-1C8C-0B29D529A2CE}"/>
              </a:ext>
            </a:extLst>
          </p:cNvPr>
          <p:cNvSpPr>
            <a:spLocks noGrp="1"/>
          </p:cNvSpPr>
          <p:nvPr>
            <p:ph type="body" sz="quarter" idx="11"/>
          </p:nvPr>
        </p:nvSpPr>
        <p:spPr>
          <a:xfrm>
            <a:off x="280066" y="3538137"/>
            <a:ext cx="4425749" cy="2752825"/>
          </a:xfrm>
        </p:spPr>
        <p:txBody>
          <a:bodyPr>
            <a:normAutofit/>
          </a:bodyPr>
          <a:lstStyle/>
          <a:p>
            <a:r>
              <a:rPr lang="en-US" sz="3200" b="1" dirty="0" err="1"/>
              <a:t>Welke</a:t>
            </a:r>
            <a:r>
              <a:rPr lang="en-US" sz="3200" b="1" dirty="0"/>
              <a:t> </a:t>
            </a:r>
            <a:r>
              <a:rPr lang="en-US" sz="3200" b="1" dirty="0" err="1"/>
              <a:t>acties</a:t>
            </a:r>
            <a:r>
              <a:rPr lang="en-US" sz="3200" b="1" dirty="0"/>
              <a:t> </a:t>
            </a:r>
            <a:r>
              <a:rPr lang="en-US" sz="3200" b="1" dirty="0" err="1"/>
              <a:t>haal</a:t>
            </a:r>
            <a:r>
              <a:rPr lang="en-US" sz="3200" b="1" dirty="0"/>
              <a:t> je </a:t>
            </a:r>
            <a:r>
              <a:rPr lang="en-US" sz="3200" b="1" dirty="0" err="1"/>
              <a:t>uit</a:t>
            </a:r>
            <a:r>
              <a:rPr lang="en-US" sz="3200" b="1" dirty="0"/>
              <a:t> de </a:t>
            </a:r>
            <a:r>
              <a:rPr lang="en-US" sz="3200" b="1" dirty="0" err="1"/>
              <a:t>getuigenissen</a:t>
            </a:r>
            <a:r>
              <a:rPr lang="en-US" sz="3200" b="1" dirty="0"/>
              <a:t>?</a:t>
            </a:r>
          </a:p>
          <a:p>
            <a:r>
              <a:rPr lang="en-US" sz="3200" b="1" dirty="0"/>
              <a:t> </a:t>
            </a:r>
          </a:p>
          <a:p>
            <a:r>
              <a:rPr lang="en-US" sz="3200" b="1" dirty="0"/>
              <a:t>Wat doe </a:t>
            </a:r>
            <a:r>
              <a:rPr lang="en-US" sz="3200" b="1" dirty="0" err="1"/>
              <a:t>jij</a:t>
            </a:r>
            <a:r>
              <a:rPr lang="en-US" sz="3200" b="1" dirty="0"/>
              <a:t> al?</a:t>
            </a:r>
            <a:r>
              <a:rPr lang="en-US" sz="3200" dirty="0"/>
              <a:t> </a:t>
            </a:r>
            <a:endParaRPr lang="en-BE" sz="3200" dirty="0"/>
          </a:p>
        </p:txBody>
      </p:sp>
      <p:pic>
        <p:nvPicPr>
          <p:cNvPr id="8" name="Afbeelding 7" descr="Afbeelding met symbool, Graphics, Lettertype, logo&#10;&#10;Automatisch gegenereerde beschrijving">
            <a:extLst>
              <a:ext uri="{FF2B5EF4-FFF2-40B4-BE49-F238E27FC236}">
                <a16:creationId xmlns:a16="http://schemas.microsoft.com/office/drawing/2014/main" id="{1BB30356-6139-E6CC-FC37-5068C9BCA7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1443" y="4914550"/>
            <a:ext cx="404557" cy="617919"/>
          </a:xfrm>
          <a:prstGeom prst="rect">
            <a:avLst/>
          </a:prstGeom>
        </p:spPr>
      </p:pic>
      <p:sp>
        <p:nvSpPr>
          <p:cNvPr id="9" name="Titel 3">
            <a:extLst>
              <a:ext uri="{FF2B5EF4-FFF2-40B4-BE49-F238E27FC236}">
                <a16:creationId xmlns:a16="http://schemas.microsoft.com/office/drawing/2014/main" id="{5FA57349-68E1-3FFC-9191-DD11706E4CFE}"/>
              </a:ext>
            </a:extLst>
          </p:cNvPr>
          <p:cNvSpPr>
            <a:spLocks noGrp="1"/>
          </p:cNvSpPr>
          <p:nvPr>
            <p:ph type="title"/>
          </p:nvPr>
        </p:nvSpPr>
        <p:spPr>
          <a:xfrm>
            <a:off x="-711770" y="2446782"/>
            <a:ext cx="6403213" cy="437394"/>
          </a:xfrm>
        </p:spPr>
        <p:txBody>
          <a:bodyPr/>
          <a:lstStyle/>
          <a:p>
            <a:pPr algn="ctr"/>
            <a:r>
              <a:rPr lang="en-US" sz="2800" b="0" dirty="0"/>
              <a:t>In </a:t>
            </a:r>
            <a:r>
              <a:rPr lang="en-US" sz="2800" b="0" dirty="0" err="1"/>
              <a:t>actie</a:t>
            </a:r>
            <a:r>
              <a:rPr lang="en-US" sz="2800" b="0" dirty="0"/>
              <a:t> </a:t>
            </a:r>
            <a:br>
              <a:rPr lang="en-US" sz="2800" b="0" dirty="0"/>
            </a:br>
            <a:r>
              <a:rPr lang="en-US" sz="2800" b="0" dirty="0"/>
              <a:t>- </a:t>
            </a:r>
            <a:r>
              <a:rPr lang="en-US" sz="2800" b="0" dirty="0" err="1"/>
              <a:t>acties</a:t>
            </a:r>
            <a:r>
              <a:rPr lang="en-US" sz="2800" b="0" dirty="0"/>
              <a:t> </a:t>
            </a:r>
            <a:r>
              <a:rPr lang="en-US" sz="2800" b="0" dirty="0" err="1"/>
              <a:t>verkennen</a:t>
            </a:r>
            <a:r>
              <a:rPr lang="en-US" sz="2800" b="0" dirty="0"/>
              <a:t> -</a:t>
            </a:r>
            <a:br>
              <a:rPr lang="en-US" sz="3600" b="0" dirty="0"/>
            </a:br>
            <a:br>
              <a:rPr lang="en-US" sz="3600" b="0" dirty="0"/>
            </a:br>
            <a:endParaRPr lang="en-BE" sz="11500" b="0" dirty="0"/>
          </a:p>
        </p:txBody>
      </p:sp>
    </p:spTree>
    <p:extLst>
      <p:ext uri="{BB962C8B-B14F-4D97-AF65-F5344CB8AC3E}">
        <p14:creationId xmlns:p14="http://schemas.microsoft.com/office/powerpoint/2010/main" val="32440933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Kinderkunst&#10;&#10;Automatisch gegenereerde beschrijving">
            <a:extLst>
              <a:ext uri="{FF2B5EF4-FFF2-40B4-BE49-F238E27FC236}">
                <a16:creationId xmlns:a16="http://schemas.microsoft.com/office/drawing/2014/main" id="{7F401215-B6F3-EA77-2A2B-83C658F8D6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559" r="12559"/>
          <a:stretch>
            <a:fillRect/>
          </a:stretch>
        </p:blipFill>
        <p:spPr/>
      </p:pic>
      <p:sp>
        <p:nvSpPr>
          <p:cNvPr id="4" name="Tijdelijke aanduiding voor tekst 3">
            <a:extLst>
              <a:ext uri="{FF2B5EF4-FFF2-40B4-BE49-F238E27FC236}">
                <a16:creationId xmlns:a16="http://schemas.microsoft.com/office/drawing/2014/main" id="{5DB53773-4FDF-9347-F639-2E5E845F81C1}"/>
              </a:ext>
            </a:extLst>
          </p:cNvPr>
          <p:cNvSpPr>
            <a:spLocks noGrp="1"/>
          </p:cNvSpPr>
          <p:nvPr>
            <p:ph type="body" sz="quarter" idx="11"/>
          </p:nvPr>
        </p:nvSpPr>
        <p:spPr>
          <a:xfrm>
            <a:off x="5733366" y="2866011"/>
            <a:ext cx="5965942" cy="2562559"/>
          </a:xfrm>
        </p:spPr>
        <p:txBody>
          <a:bodyPr/>
          <a:lstStyle/>
          <a:p>
            <a:r>
              <a:rPr lang="en-US" sz="2400" dirty="0"/>
              <a:t>Welkom in </a:t>
            </a:r>
            <a:r>
              <a:rPr lang="en-US" sz="2400" dirty="0" err="1"/>
              <a:t>equiterra</a:t>
            </a:r>
            <a:r>
              <a:rPr lang="en-US" sz="2400" dirty="0"/>
              <a:t>! </a:t>
            </a:r>
            <a:r>
              <a:rPr lang="en-US" sz="2400" dirty="0" err="1"/>
              <a:t>Een</a:t>
            </a:r>
            <a:r>
              <a:rPr lang="en-US" sz="2400" dirty="0"/>
              <a:t> </a:t>
            </a:r>
            <a:r>
              <a:rPr lang="en-US" sz="2400" dirty="0" err="1"/>
              <a:t>wereld</a:t>
            </a:r>
            <a:r>
              <a:rPr lang="en-US" sz="2400" dirty="0"/>
              <a:t> </a:t>
            </a:r>
            <a:r>
              <a:rPr lang="en-US" sz="2400" dirty="0" err="1"/>
              <a:t>waar</a:t>
            </a:r>
            <a:r>
              <a:rPr lang="en-US" sz="2400" dirty="0"/>
              <a:t> </a:t>
            </a:r>
            <a:r>
              <a:rPr lang="en-US" sz="2400" dirty="0" err="1"/>
              <a:t>genderongelijkheid</a:t>
            </a:r>
            <a:r>
              <a:rPr lang="en-US" sz="2400" dirty="0"/>
              <a:t> </a:t>
            </a:r>
            <a:r>
              <a:rPr lang="en-US" sz="2400" dirty="0" err="1"/>
              <a:t>niet</a:t>
            </a:r>
            <a:r>
              <a:rPr lang="en-US" sz="2400" dirty="0"/>
              <a:t> </a:t>
            </a:r>
            <a:r>
              <a:rPr lang="en-US" sz="2400" dirty="0" err="1"/>
              <a:t>bestaat</a:t>
            </a:r>
            <a:endParaRPr lang="en-US" sz="2400" dirty="0"/>
          </a:p>
          <a:p>
            <a:endParaRPr lang="nl-NL" sz="2400" dirty="0"/>
          </a:p>
          <a:p>
            <a:r>
              <a:rPr lang="nl-NL" sz="2400" b="1" cap="none" dirty="0"/>
              <a:t>Hoe ziet jouw ideale wereld eruit? </a:t>
            </a:r>
          </a:p>
          <a:p>
            <a:r>
              <a:rPr lang="nl-NL" sz="2400" b="1" cap="none" dirty="0"/>
              <a:t>Wat kan je doen om zo tot zo’n ideale wereld te komen? (= actie)</a:t>
            </a:r>
          </a:p>
          <a:p>
            <a:endParaRPr lang="en-BE" dirty="0"/>
          </a:p>
        </p:txBody>
      </p:sp>
      <p:sp>
        <p:nvSpPr>
          <p:cNvPr id="8" name="Titel 3">
            <a:extLst>
              <a:ext uri="{FF2B5EF4-FFF2-40B4-BE49-F238E27FC236}">
                <a16:creationId xmlns:a16="http://schemas.microsoft.com/office/drawing/2014/main" id="{8CD663FB-79C3-BBB7-3BA4-B11E84F635D4}"/>
              </a:ext>
            </a:extLst>
          </p:cNvPr>
          <p:cNvSpPr>
            <a:spLocks noGrp="1"/>
          </p:cNvSpPr>
          <p:nvPr>
            <p:ph type="title"/>
          </p:nvPr>
        </p:nvSpPr>
        <p:spPr>
          <a:xfrm>
            <a:off x="2687877" y="2428617"/>
            <a:ext cx="6403213" cy="437394"/>
          </a:xfrm>
        </p:spPr>
        <p:txBody>
          <a:bodyPr/>
          <a:lstStyle/>
          <a:p>
            <a:pPr algn="ctr"/>
            <a:r>
              <a:rPr lang="en-US" sz="2400" b="0" dirty="0"/>
              <a:t>In </a:t>
            </a:r>
            <a:r>
              <a:rPr lang="en-US" sz="2400" b="0" dirty="0" err="1"/>
              <a:t>actie</a:t>
            </a:r>
            <a:r>
              <a:rPr lang="en-US" sz="2400" b="0" dirty="0"/>
              <a:t> </a:t>
            </a:r>
            <a:br>
              <a:rPr lang="en-US" sz="2400" b="0" dirty="0"/>
            </a:br>
            <a:r>
              <a:rPr lang="en-US" sz="2400" b="0" dirty="0"/>
              <a:t>- </a:t>
            </a:r>
            <a:r>
              <a:rPr lang="en-US" sz="2400" b="0" dirty="0" err="1"/>
              <a:t>verbeelden</a:t>
            </a:r>
            <a:r>
              <a:rPr lang="en-US" sz="2400" b="0" dirty="0"/>
              <a:t> van de </a:t>
            </a:r>
            <a:r>
              <a:rPr lang="en-US" sz="2400" b="0" dirty="0" err="1"/>
              <a:t>toekomst</a:t>
            </a:r>
            <a:r>
              <a:rPr lang="en-US" sz="2400" b="0" dirty="0"/>
              <a:t>-</a:t>
            </a:r>
            <a:br>
              <a:rPr lang="en-US" sz="2800" dirty="0"/>
            </a:br>
            <a:br>
              <a:rPr lang="en-US" sz="2800" dirty="0"/>
            </a:br>
            <a:endParaRPr lang="en-BE" sz="8800" dirty="0"/>
          </a:p>
        </p:txBody>
      </p:sp>
    </p:spTree>
    <p:extLst>
      <p:ext uri="{BB962C8B-B14F-4D97-AF65-F5344CB8AC3E}">
        <p14:creationId xmlns:p14="http://schemas.microsoft.com/office/powerpoint/2010/main" val="13397841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Shape 4498"/>
        <p:cNvGrpSpPr/>
        <p:nvPr/>
      </p:nvGrpSpPr>
      <p:grpSpPr>
        <a:xfrm>
          <a:off x="0" y="0"/>
          <a:ext cx="0" cy="0"/>
          <a:chOff x="0" y="0"/>
          <a:chExt cx="0" cy="0"/>
        </a:xfrm>
      </p:grpSpPr>
      <p:sp>
        <p:nvSpPr>
          <p:cNvPr id="4499" name="Google Shape;4499;p48"/>
          <p:cNvSpPr txBox="1">
            <a:spLocks noGrp="1"/>
          </p:cNvSpPr>
          <p:nvPr>
            <p:ph type="title" idx="4294967295"/>
          </p:nvPr>
        </p:nvSpPr>
        <p:spPr>
          <a:xfrm>
            <a:off x="960000" y="1524000"/>
            <a:ext cx="4310400" cy="21464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endParaRPr/>
          </a:p>
        </p:txBody>
      </p:sp>
      <p:pic>
        <p:nvPicPr>
          <p:cNvPr id="3" name="Afbeelding 2" descr="Afbeelding met tekenfilm&#10;&#10;Automatisch gegenereerde beschrijving">
            <a:extLst>
              <a:ext uri="{FF2B5EF4-FFF2-40B4-BE49-F238E27FC236}">
                <a16:creationId xmlns:a16="http://schemas.microsoft.com/office/drawing/2014/main" id="{24DD0F7C-5A8F-7860-0B19-15EAA4253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716000" cy="6858000"/>
          </a:xfrm>
          <a:prstGeom prst="rect">
            <a:avLst/>
          </a:prstGeom>
        </p:spPr>
      </p:pic>
    </p:spTree>
    <p:extLst>
      <p:ext uri="{BB962C8B-B14F-4D97-AF65-F5344CB8AC3E}">
        <p14:creationId xmlns:p14="http://schemas.microsoft.com/office/powerpoint/2010/main" val="22633358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D8DA472E-707F-154E-1C8C-0B29D529A2CE}"/>
              </a:ext>
            </a:extLst>
          </p:cNvPr>
          <p:cNvSpPr>
            <a:spLocks noGrp="1"/>
          </p:cNvSpPr>
          <p:nvPr>
            <p:ph type="body" sz="quarter" idx="11"/>
          </p:nvPr>
        </p:nvSpPr>
        <p:spPr>
          <a:xfrm>
            <a:off x="280066" y="3538137"/>
            <a:ext cx="4425749" cy="2752825"/>
          </a:xfrm>
        </p:spPr>
        <p:txBody>
          <a:bodyPr>
            <a:normAutofit/>
          </a:bodyPr>
          <a:lstStyle/>
          <a:p>
            <a:endParaRPr lang="en-BE" sz="3200" dirty="0"/>
          </a:p>
        </p:txBody>
      </p:sp>
      <p:pic>
        <p:nvPicPr>
          <p:cNvPr id="8" name="Afbeelding 7" descr="Afbeelding met symbool, Graphics, Lettertype, logo&#10;&#10;Automatisch gegenereerde beschrijving">
            <a:extLst>
              <a:ext uri="{FF2B5EF4-FFF2-40B4-BE49-F238E27FC236}">
                <a16:creationId xmlns:a16="http://schemas.microsoft.com/office/drawing/2014/main" id="{1BB30356-6139-E6CC-FC37-5068C9BCA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1443" y="4914550"/>
            <a:ext cx="404557" cy="617919"/>
          </a:xfrm>
          <a:prstGeom prst="rect">
            <a:avLst/>
          </a:prstGeom>
        </p:spPr>
      </p:pic>
      <p:sp>
        <p:nvSpPr>
          <p:cNvPr id="9" name="Titel 3">
            <a:extLst>
              <a:ext uri="{FF2B5EF4-FFF2-40B4-BE49-F238E27FC236}">
                <a16:creationId xmlns:a16="http://schemas.microsoft.com/office/drawing/2014/main" id="{5FA57349-68E1-3FFC-9191-DD11706E4CFE}"/>
              </a:ext>
            </a:extLst>
          </p:cNvPr>
          <p:cNvSpPr>
            <a:spLocks noGrp="1"/>
          </p:cNvSpPr>
          <p:nvPr>
            <p:ph type="title"/>
          </p:nvPr>
        </p:nvSpPr>
        <p:spPr>
          <a:xfrm>
            <a:off x="-708667" y="3429000"/>
            <a:ext cx="6403213" cy="437394"/>
          </a:xfrm>
        </p:spPr>
        <p:txBody>
          <a:bodyPr/>
          <a:lstStyle/>
          <a:p>
            <a:pPr algn="ctr"/>
            <a:r>
              <a:rPr lang="en-US" sz="2800" b="0" dirty="0"/>
              <a:t>In </a:t>
            </a:r>
            <a:r>
              <a:rPr lang="en-US" sz="2800" b="0" dirty="0" err="1"/>
              <a:t>actie</a:t>
            </a:r>
            <a:r>
              <a:rPr lang="en-US" sz="2800" b="0" dirty="0"/>
              <a:t> </a:t>
            </a:r>
            <a:br>
              <a:rPr lang="en-US" sz="2800" b="0" dirty="0"/>
            </a:br>
            <a:r>
              <a:rPr lang="en-US" sz="2800" b="0" dirty="0"/>
              <a:t>- </a:t>
            </a:r>
            <a:r>
              <a:rPr lang="en-US" sz="2800" b="0" dirty="0" err="1"/>
              <a:t>acties</a:t>
            </a:r>
            <a:r>
              <a:rPr lang="en-US" sz="2800" b="0" dirty="0"/>
              <a:t> </a:t>
            </a:r>
            <a:r>
              <a:rPr lang="en-US" sz="2800" b="0" dirty="0" err="1"/>
              <a:t>bedenken</a:t>
            </a:r>
            <a:r>
              <a:rPr lang="en-US" sz="2800" b="0" dirty="0"/>
              <a:t> -</a:t>
            </a:r>
            <a:br>
              <a:rPr lang="en-US" sz="3600" b="0" dirty="0"/>
            </a:br>
            <a:br>
              <a:rPr lang="en-US" sz="3600" b="0" dirty="0"/>
            </a:br>
            <a:endParaRPr lang="en-BE" sz="11500" b="0" dirty="0"/>
          </a:p>
        </p:txBody>
      </p:sp>
      <p:pic>
        <p:nvPicPr>
          <p:cNvPr id="7" name="Tijdelijke aanduiding voor afbeelding 6" descr="Afbeelding met collage, Fastfood, Snack, voedsel&#10;&#10;Automatisch gegenereerde beschrijving">
            <a:extLst>
              <a:ext uri="{FF2B5EF4-FFF2-40B4-BE49-F238E27FC236}">
                <a16:creationId xmlns:a16="http://schemas.microsoft.com/office/drawing/2014/main" id="{202B6EBF-9773-FB67-9350-E75D4C59150F}"/>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3734" r="3734"/>
          <a:stretch>
            <a:fillRect/>
          </a:stretch>
        </p:blipFill>
        <p:spPr/>
      </p:pic>
    </p:spTree>
    <p:extLst>
      <p:ext uri="{BB962C8B-B14F-4D97-AF65-F5344CB8AC3E}">
        <p14:creationId xmlns:p14="http://schemas.microsoft.com/office/powerpoint/2010/main" val="15014748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Kinderkunst&#10;&#10;Automatisch gegenereerde beschrijving">
            <a:extLst>
              <a:ext uri="{FF2B5EF4-FFF2-40B4-BE49-F238E27FC236}">
                <a16:creationId xmlns:a16="http://schemas.microsoft.com/office/drawing/2014/main" id="{7F401215-B6F3-EA77-2A2B-83C658F8D69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7596" r="7596"/>
          <a:stretch/>
        </p:blipFill>
        <p:spPr/>
      </p:pic>
      <p:sp>
        <p:nvSpPr>
          <p:cNvPr id="8" name="Titel 3">
            <a:extLst>
              <a:ext uri="{FF2B5EF4-FFF2-40B4-BE49-F238E27FC236}">
                <a16:creationId xmlns:a16="http://schemas.microsoft.com/office/drawing/2014/main" id="{8CD663FB-79C3-BBB7-3BA4-B11E84F635D4}"/>
              </a:ext>
            </a:extLst>
          </p:cNvPr>
          <p:cNvSpPr>
            <a:spLocks noGrp="1"/>
          </p:cNvSpPr>
          <p:nvPr>
            <p:ph type="title"/>
          </p:nvPr>
        </p:nvSpPr>
        <p:spPr/>
        <p:txBody>
          <a:bodyPr/>
          <a:lstStyle/>
          <a:p>
            <a:pPr algn="ctr"/>
            <a:r>
              <a:rPr lang="en-US" sz="2400" b="0" dirty="0"/>
              <a:t>In </a:t>
            </a:r>
            <a:r>
              <a:rPr lang="en-US" sz="2400" b="0" dirty="0" err="1"/>
              <a:t>actie</a:t>
            </a:r>
            <a:r>
              <a:rPr lang="en-US" sz="2400" b="0" dirty="0"/>
              <a:t> </a:t>
            </a:r>
            <a:br>
              <a:rPr lang="en-US" sz="2400" b="0" dirty="0"/>
            </a:br>
            <a:r>
              <a:rPr lang="en-US" sz="2400" b="0" dirty="0"/>
              <a:t>- </a:t>
            </a:r>
            <a:r>
              <a:rPr lang="en-US" sz="2400" b="0" dirty="0" err="1"/>
              <a:t>verbeelden</a:t>
            </a:r>
            <a:r>
              <a:rPr lang="en-US" sz="2400" b="0" dirty="0"/>
              <a:t> van de </a:t>
            </a:r>
            <a:r>
              <a:rPr lang="en-US" sz="2400" b="0" dirty="0" err="1"/>
              <a:t>toekomst</a:t>
            </a:r>
            <a:r>
              <a:rPr lang="en-US" sz="2400" b="0" dirty="0"/>
              <a:t>-</a:t>
            </a:r>
            <a:br>
              <a:rPr lang="en-US" sz="2800" dirty="0"/>
            </a:br>
            <a:br>
              <a:rPr lang="en-US" sz="2800" dirty="0"/>
            </a:br>
            <a:endParaRPr lang="en-BE" sz="8800" dirty="0"/>
          </a:p>
        </p:txBody>
      </p:sp>
      <p:sp>
        <p:nvSpPr>
          <p:cNvPr id="4" name="Tijdelijke aanduiding voor tekst 3">
            <a:extLst>
              <a:ext uri="{FF2B5EF4-FFF2-40B4-BE49-F238E27FC236}">
                <a16:creationId xmlns:a16="http://schemas.microsoft.com/office/drawing/2014/main" id="{5DB53773-4FDF-9347-F639-2E5E845F81C1}"/>
              </a:ext>
            </a:extLst>
          </p:cNvPr>
          <p:cNvSpPr>
            <a:spLocks noGrp="1"/>
          </p:cNvSpPr>
          <p:nvPr>
            <p:ph type="body" sz="quarter" idx="11"/>
          </p:nvPr>
        </p:nvSpPr>
        <p:spPr/>
        <p:txBody>
          <a:bodyPr/>
          <a:lstStyle/>
          <a:p>
            <a:r>
              <a:rPr lang="en-US" sz="2400" dirty="0"/>
              <a:t>Welkom in </a:t>
            </a:r>
            <a:r>
              <a:rPr lang="en-US" sz="2400" dirty="0" err="1"/>
              <a:t>equiterra</a:t>
            </a:r>
            <a:r>
              <a:rPr lang="en-US" sz="2400" dirty="0"/>
              <a:t>! </a:t>
            </a:r>
            <a:br>
              <a:rPr lang="en-US" sz="2400" dirty="0"/>
            </a:br>
            <a:r>
              <a:rPr lang="en-US" sz="2400" dirty="0" err="1"/>
              <a:t>Een</a:t>
            </a:r>
            <a:r>
              <a:rPr lang="en-US" sz="2400" dirty="0"/>
              <a:t> </a:t>
            </a:r>
            <a:r>
              <a:rPr lang="en-US" sz="2400" dirty="0" err="1"/>
              <a:t>wereld</a:t>
            </a:r>
            <a:r>
              <a:rPr lang="en-US" sz="2400" dirty="0"/>
              <a:t> </a:t>
            </a:r>
            <a:r>
              <a:rPr lang="en-US" sz="2400" dirty="0" err="1"/>
              <a:t>waar</a:t>
            </a:r>
            <a:r>
              <a:rPr lang="en-US" sz="2400" dirty="0"/>
              <a:t> </a:t>
            </a:r>
            <a:r>
              <a:rPr lang="en-US" sz="2400" dirty="0" err="1"/>
              <a:t>genderongelijkheid</a:t>
            </a:r>
            <a:r>
              <a:rPr lang="en-US" sz="2400" dirty="0"/>
              <a:t> </a:t>
            </a:r>
            <a:r>
              <a:rPr lang="en-US" sz="2400" dirty="0" err="1"/>
              <a:t>niet</a:t>
            </a:r>
            <a:r>
              <a:rPr lang="en-US" sz="2400" dirty="0"/>
              <a:t> </a:t>
            </a:r>
            <a:r>
              <a:rPr lang="en-US" sz="2400" dirty="0" err="1"/>
              <a:t>bestaat</a:t>
            </a:r>
            <a:endParaRPr lang="en-US" sz="2400" dirty="0"/>
          </a:p>
          <a:p>
            <a:endParaRPr lang="nl-NL" sz="2400" dirty="0"/>
          </a:p>
          <a:p>
            <a:endParaRPr lang="en-BE" dirty="0"/>
          </a:p>
        </p:txBody>
      </p:sp>
      <p:sp>
        <p:nvSpPr>
          <p:cNvPr id="3" name="Tijdelijke aanduiding voor tekst 2">
            <a:extLst>
              <a:ext uri="{FF2B5EF4-FFF2-40B4-BE49-F238E27FC236}">
                <a16:creationId xmlns:a16="http://schemas.microsoft.com/office/drawing/2014/main" id="{6199BD80-8F31-CDBD-1BDF-BBFF751BB3DE}"/>
              </a:ext>
            </a:extLst>
          </p:cNvPr>
          <p:cNvSpPr txBox="1">
            <a:spLocks/>
          </p:cNvSpPr>
          <p:nvPr/>
        </p:nvSpPr>
        <p:spPr>
          <a:xfrm>
            <a:off x="6096000" y="3316373"/>
            <a:ext cx="10638264" cy="2131090"/>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4">
                  <a:extLst>
                    <a:ext uri="{96DAC541-7B7A-43D3-8B79-37D633B846F1}">
                      <asvg:svgBlip xmlns:asvg="http://schemas.microsoft.com/office/drawing/2016/SVG/main" r:embed="rId5"/>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extLst>
                    <a:ext uri="{96DAC541-7B7A-43D3-8B79-37D633B846F1}">
                      <asvg:svgBlip xmlns:asvg="http://schemas.microsoft.com/office/drawing/2016/SVG/main" r:embed="rId5"/>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extLst>
                    <a:ext uri="{96DAC541-7B7A-43D3-8B79-37D633B846F1}">
                      <asvg:svgBlip xmlns:asvg="http://schemas.microsoft.com/office/drawing/2016/SVG/main" r:embed="rId5"/>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extLst>
                    <a:ext uri="{96DAC541-7B7A-43D3-8B79-37D633B846F1}">
                      <asvg:svgBlip xmlns:asvg="http://schemas.microsoft.com/office/drawing/2016/SVG/main" r:embed="rId5"/>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extLst>
                    <a:ext uri="{96DAC541-7B7A-43D3-8B79-37D633B846F1}">
                      <asvg:svgBlip xmlns:asvg="http://schemas.microsoft.com/office/drawing/2016/SVG/main" r:embed="rId5"/>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800" dirty="0"/>
              <a:t>Alles is verbonden</a:t>
            </a:r>
          </a:p>
          <a:p>
            <a:pPr marL="0" indent="0">
              <a:buNone/>
            </a:pPr>
            <a:br>
              <a:rPr lang="nl-NL" sz="2800" dirty="0"/>
            </a:br>
            <a:r>
              <a:rPr lang="nl-NL" sz="2800" dirty="0"/>
              <a:t>Acties kunnen zich richten op: </a:t>
            </a:r>
          </a:p>
          <a:p>
            <a:r>
              <a:rPr lang="nl-NL" sz="2800" dirty="0"/>
              <a:t>Oorzaken en gevolgen</a:t>
            </a:r>
          </a:p>
          <a:p>
            <a:r>
              <a:rPr lang="nl-NL" sz="2800" dirty="0"/>
              <a:t>Gender of klimaat</a:t>
            </a:r>
          </a:p>
          <a:p>
            <a:r>
              <a:rPr lang="nl-NL" sz="2800" dirty="0"/>
              <a:t>Individueel of samen</a:t>
            </a:r>
          </a:p>
        </p:txBody>
      </p:sp>
    </p:spTree>
    <p:extLst>
      <p:ext uri="{BB962C8B-B14F-4D97-AF65-F5344CB8AC3E}">
        <p14:creationId xmlns:p14="http://schemas.microsoft.com/office/powerpoint/2010/main" val="743272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A745D1-AFB9-8626-A488-71D9CFD8D6B9}"/>
              </a:ext>
            </a:extLst>
          </p:cNvPr>
          <p:cNvSpPr>
            <a:spLocks noGrp="1"/>
          </p:cNvSpPr>
          <p:nvPr>
            <p:ph type="title"/>
          </p:nvPr>
        </p:nvSpPr>
        <p:spPr>
          <a:xfrm>
            <a:off x="418340" y="731805"/>
            <a:ext cx="8290761" cy="1009546"/>
          </a:xfrm>
        </p:spPr>
        <p:txBody>
          <a:bodyPr/>
          <a:lstStyle/>
          <a:p>
            <a:r>
              <a:rPr lang="en-US" sz="2400" b="0" dirty="0"/>
              <a:t>In </a:t>
            </a:r>
            <a:r>
              <a:rPr lang="en-US" sz="2400" b="0" dirty="0" err="1"/>
              <a:t>actie</a:t>
            </a:r>
            <a:r>
              <a:rPr lang="en-US" sz="2400" b="0" dirty="0"/>
              <a:t> - </a:t>
            </a:r>
            <a:r>
              <a:rPr lang="en-US" sz="2400" b="0" dirty="0" err="1"/>
              <a:t>presenteer</a:t>
            </a:r>
            <a:endParaRPr lang="en-BE" sz="2400" b="0" dirty="0"/>
          </a:p>
        </p:txBody>
      </p:sp>
      <p:sp>
        <p:nvSpPr>
          <p:cNvPr id="3" name="Tijdelijke aanduiding voor tekst 2">
            <a:extLst>
              <a:ext uri="{FF2B5EF4-FFF2-40B4-BE49-F238E27FC236}">
                <a16:creationId xmlns:a16="http://schemas.microsoft.com/office/drawing/2014/main" id="{F4531DD1-B0E0-2E75-F60C-0DDBD98E031C}"/>
              </a:ext>
            </a:extLst>
          </p:cNvPr>
          <p:cNvSpPr>
            <a:spLocks noGrp="1"/>
          </p:cNvSpPr>
          <p:nvPr>
            <p:ph type="body" sz="quarter" idx="11"/>
          </p:nvPr>
        </p:nvSpPr>
        <p:spPr>
          <a:xfrm>
            <a:off x="418340" y="1655011"/>
            <a:ext cx="5466143" cy="727364"/>
          </a:xfrm>
        </p:spPr>
        <p:txBody>
          <a:bodyPr/>
          <a:lstStyle/>
          <a:p>
            <a:r>
              <a:rPr lang="en-US" sz="2800" dirty="0" err="1"/>
              <a:t>Onze</a:t>
            </a:r>
            <a:r>
              <a:rPr lang="en-US" sz="2800" dirty="0"/>
              <a:t> </a:t>
            </a:r>
            <a:r>
              <a:rPr lang="en-US" sz="2800" dirty="0" err="1"/>
              <a:t>actie</a:t>
            </a:r>
            <a:r>
              <a:rPr lang="en-US" sz="2800" dirty="0"/>
              <a:t> </a:t>
            </a:r>
            <a:endParaRPr lang="en-BE" sz="2800" dirty="0"/>
          </a:p>
        </p:txBody>
      </p:sp>
      <p:sp>
        <p:nvSpPr>
          <p:cNvPr id="5" name="Tijdelijke aanduiding voor tekst 2">
            <a:extLst>
              <a:ext uri="{FF2B5EF4-FFF2-40B4-BE49-F238E27FC236}">
                <a16:creationId xmlns:a16="http://schemas.microsoft.com/office/drawing/2014/main" id="{CD6F233D-0ED9-196E-8CBC-E6C7415E933E}"/>
              </a:ext>
            </a:extLst>
          </p:cNvPr>
          <p:cNvSpPr txBox="1">
            <a:spLocks/>
          </p:cNvSpPr>
          <p:nvPr/>
        </p:nvSpPr>
        <p:spPr>
          <a:xfrm>
            <a:off x="776868" y="2942715"/>
            <a:ext cx="10638264" cy="2131090"/>
          </a:xfrm>
          <a:prstGeom prst="rect">
            <a:avLst/>
          </a:prstGeom>
        </p:spPr>
        <p:txBody>
          <a:bodyPr/>
          <a:lstStyle>
            <a:lvl1pPr marL="342900" indent="-342900" algn="l" defTabSz="914400" rtl="0" eaLnBrk="1" latinLnBrk="0" hangingPunct="1">
              <a:lnSpc>
                <a:spcPct val="90000"/>
              </a:lnSpc>
              <a:spcBef>
                <a:spcPts val="1000"/>
              </a:spcBef>
              <a:spcAft>
                <a:spcPts val="600"/>
              </a:spcAft>
              <a:buFontTx/>
              <a:buBlip>
                <a:blip r:embed="rId2">
                  <a:extLst>
                    <a:ext uri="{96DAC541-7B7A-43D3-8B79-37D633B846F1}">
                      <asvg:svgBlip xmlns:asvg="http://schemas.microsoft.com/office/drawing/2016/SVG/main" r:embed="rId3"/>
                    </a:ext>
                  </a:extLst>
                </a:blip>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2">
                  <a:extLst>
                    <a:ext uri="{96DAC541-7B7A-43D3-8B79-37D633B846F1}">
                      <asvg:svgBlip xmlns:asvg="http://schemas.microsoft.com/office/drawing/2016/SVG/main" r:embed="rId3"/>
                    </a:ext>
                  </a:extLst>
                </a:blip>
              </a:buBlip>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extLst>
                    <a:ext uri="{96DAC541-7B7A-43D3-8B79-37D633B846F1}">
                      <asvg:svgBlip xmlns:asvg="http://schemas.microsoft.com/office/drawing/2016/SVG/main" r:embed="rId3"/>
                    </a:ext>
                  </a:extLst>
                </a:blip>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extLst>
                    <a:ext uri="{96DAC541-7B7A-43D3-8B79-37D633B846F1}">
                      <asvg:svgBlip xmlns:asvg="http://schemas.microsoft.com/office/drawing/2016/SVG/main" r:embed="rId3"/>
                    </a:ext>
                  </a:extLst>
                </a:blip>
              </a:buBlip>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extLst>
                    <a:ext uri="{96DAC541-7B7A-43D3-8B79-37D633B846F1}">
                      <asvg:svgBlip xmlns:asvg="http://schemas.microsoft.com/office/drawing/2016/SVG/main" r:embed="rId3"/>
                    </a:ext>
                  </a:extLst>
                </a:blip>
              </a:buBlip>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Waarom?</a:t>
            </a:r>
          </a:p>
          <a:p>
            <a:r>
              <a:rPr lang="nl-NL" dirty="0"/>
              <a:t>Link met klimaat/gender? </a:t>
            </a:r>
          </a:p>
          <a:p>
            <a:r>
              <a:rPr lang="nl-NL" dirty="0"/>
              <a:t>Wanneer, waar, hoe en met wie? </a:t>
            </a:r>
          </a:p>
          <a:p>
            <a:r>
              <a:rPr lang="nl-NL" dirty="0"/>
              <a:t>Hoe draagt deze actie bij aan een </a:t>
            </a:r>
          </a:p>
          <a:p>
            <a:r>
              <a:rPr lang="nl-NL" dirty="0"/>
              <a:t>meer rechtvaardige wereld voor iedereen? </a:t>
            </a:r>
          </a:p>
        </p:txBody>
      </p:sp>
    </p:spTree>
    <p:extLst>
      <p:ext uri="{BB962C8B-B14F-4D97-AF65-F5344CB8AC3E}">
        <p14:creationId xmlns:p14="http://schemas.microsoft.com/office/powerpoint/2010/main" val="4231018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Afbeelding 12" descr="Afbeelding met Menselijk gezicht, tekst, buitenshuis, handschrift&#10;&#10;Automatisch gegenereerde beschrijving">
            <a:extLst>
              <a:ext uri="{FF2B5EF4-FFF2-40B4-BE49-F238E27FC236}">
                <a16:creationId xmlns:a16="http://schemas.microsoft.com/office/drawing/2014/main" id="{43A7D5D2-2605-4766-58A7-5974C92C2CED}"/>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Tree>
    <p:extLst>
      <p:ext uri="{BB962C8B-B14F-4D97-AF65-F5344CB8AC3E}">
        <p14:creationId xmlns:p14="http://schemas.microsoft.com/office/powerpoint/2010/main" val="10075949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idx="4294967295"/>
          </p:nvPr>
        </p:nvSpPr>
        <p:spPr>
          <a:xfrm>
            <a:off x="764395" y="2008208"/>
            <a:ext cx="10845800" cy="16002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1"/>
              </a:buClr>
              <a:buSzPts val="2800"/>
            </a:pPr>
            <a:r>
              <a:rPr lang="fr-FR" cap="none" dirty="0">
                <a:solidFill>
                  <a:schemeClr val="tx1"/>
                </a:solidFill>
                <a:sym typeface="Calibri"/>
              </a:rPr>
              <a:t>Wat neem je </a:t>
            </a:r>
            <a:r>
              <a:rPr lang="fr-FR" cap="none" dirty="0" err="1">
                <a:solidFill>
                  <a:schemeClr val="tx1"/>
                </a:solidFill>
                <a:sym typeface="Calibri"/>
              </a:rPr>
              <a:t>mee</a:t>
            </a:r>
            <a:r>
              <a:rPr lang="fr-FR" cap="none" dirty="0">
                <a:solidFill>
                  <a:schemeClr val="tx1"/>
                </a:solidFill>
                <a:sym typeface="Calibri"/>
              </a:rPr>
              <a:t> </a:t>
            </a:r>
            <a:r>
              <a:rPr lang="fr-FR" cap="none" dirty="0" err="1">
                <a:solidFill>
                  <a:schemeClr val="tx1"/>
                </a:solidFill>
                <a:sym typeface="Calibri"/>
              </a:rPr>
              <a:t>uit</a:t>
            </a:r>
            <a:r>
              <a:rPr lang="fr-FR" cap="none" dirty="0">
                <a:solidFill>
                  <a:schemeClr val="tx1"/>
                </a:solidFill>
                <a:sym typeface="Calibri"/>
              </a:rPr>
              <a:t> </a:t>
            </a:r>
            <a:r>
              <a:rPr lang="fr-FR" cap="none" dirty="0" err="1">
                <a:solidFill>
                  <a:schemeClr val="tx1"/>
                </a:solidFill>
                <a:sym typeface="Calibri"/>
              </a:rPr>
              <a:t>deze</a:t>
            </a:r>
            <a:r>
              <a:rPr lang="fr-FR" cap="none" dirty="0">
                <a:solidFill>
                  <a:schemeClr val="tx1"/>
                </a:solidFill>
                <a:sym typeface="Calibri"/>
              </a:rPr>
              <a:t> workshop?</a:t>
            </a:r>
            <a:br>
              <a:rPr lang="fr-FR" cap="none" dirty="0">
                <a:solidFill>
                  <a:schemeClr val="tx1"/>
                </a:solidFill>
                <a:sym typeface="Calibri"/>
              </a:rPr>
            </a:br>
            <a:endParaRPr lang="fr-FR" cap="none" dirty="0">
              <a:solidFill>
                <a:schemeClr val="tx1"/>
              </a:solidFill>
              <a:sym typeface="Calibri"/>
            </a:endParaRPr>
          </a:p>
        </p:txBody>
      </p:sp>
      <p:sp>
        <p:nvSpPr>
          <p:cNvPr id="2" name="Titel 1">
            <a:extLst>
              <a:ext uri="{FF2B5EF4-FFF2-40B4-BE49-F238E27FC236}">
                <a16:creationId xmlns:a16="http://schemas.microsoft.com/office/drawing/2014/main" id="{449817B9-46FE-5A0B-2745-B36AE6745328}"/>
              </a:ext>
            </a:extLst>
          </p:cNvPr>
          <p:cNvSpPr txBox="1">
            <a:spLocks/>
          </p:cNvSpPr>
          <p:nvPr/>
        </p:nvSpPr>
        <p:spPr>
          <a:xfrm>
            <a:off x="764395" y="767163"/>
            <a:ext cx="11552664" cy="1701841"/>
          </a:xfrm>
          <a:prstGeom prst="rect">
            <a:avLst/>
          </a:prstGeom>
        </p:spPr>
        <p:txBody>
          <a:bodyPr/>
          <a:lstStyle>
            <a:lvl1pPr algn="l" defTabSz="914400" rtl="0" eaLnBrk="1" latinLnBrk="0" hangingPunct="1">
              <a:lnSpc>
                <a:spcPct val="90000"/>
              </a:lnSpc>
              <a:spcBef>
                <a:spcPct val="0"/>
              </a:spcBef>
              <a:buNone/>
              <a:defRPr sz="4800" b="1" i="0" kern="1200" cap="all" baseline="0">
                <a:solidFill>
                  <a:schemeClr val="accent1"/>
                </a:solidFill>
                <a:latin typeface="+mj-lt"/>
                <a:ea typeface="+mj-ea"/>
                <a:cs typeface="+mj-cs"/>
              </a:defRPr>
            </a:lvl1pPr>
          </a:lstStyle>
          <a:p>
            <a:r>
              <a:rPr lang="nl-NL" dirty="0"/>
              <a:t>SLOT</a:t>
            </a:r>
            <a:endParaRPr lang="nl-BE" dirty="0"/>
          </a:p>
        </p:txBody>
      </p:sp>
    </p:spTree>
    <p:extLst>
      <p:ext uri="{BB962C8B-B14F-4D97-AF65-F5344CB8AC3E}">
        <p14:creationId xmlns:p14="http://schemas.microsoft.com/office/powerpoint/2010/main" val="14416779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F05B4F5-3C44-6143-922D-21695BBFCA7D}"/>
              </a:ext>
            </a:extLst>
          </p:cNvPr>
          <p:cNvSpPr>
            <a:spLocks noGrp="1"/>
          </p:cNvSpPr>
          <p:nvPr>
            <p:ph type="body" sz="quarter" idx="11"/>
          </p:nvPr>
        </p:nvSpPr>
        <p:spPr/>
        <p:txBody>
          <a:bodyPr/>
          <a:lstStyle/>
          <a:p>
            <a:r>
              <a:rPr lang="nl-NL" dirty="0"/>
              <a:t>Bedankt!</a:t>
            </a:r>
            <a:endParaRPr lang="nl-BE" dirty="0"/>
          </a:p>
        </p:txBody>
      </p:sp>
    </p:spTree>
    <p:extLst>
      <p:ext uri="{BB962C8B-B14F-4D97-AF65-F5344CB8AC3E}">
        <p14:creationId xmlns:p14="http://schemas.microsoft.com/office/powerpoint/2010/main" val="4099025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07D154-8FA5-66EB-7007-B2164D01B382}"/>
              </a:ext>
            </a:extLst>
          </p:cNvPr>
          <p:cNvSpPr>
            <a:spLocks noGrp="1"/>
          </p:cNvSpPr>
          <p:nvPr>
            <p:ph type="title"/>
          </p:nvPr>
        </p:nvSpPr>
        <p:spPr/>
        <p:txBody>
          <a:bodyPr/>
          <a:lstStyle/>
          <a:p>
            <a:endParaRPr lang="nl-NL"/>
          </a:p>
        </p:txBody>
      </p:sp>
      <p:sp>
        <p:nvSpPr>
          <p:cNvPr id="3" name="Tijdelijke aanduiding voor tekst 2">
            <a:extLst>
              <a:ext uri="{FF2B5EF4-FFF2-40B4-BE49-F238E27FC236}">
                <a16:creationId xmlns:a16="http://schemas.microsoft.com/office/drawing/2014/main" id="{84C9837A-0FBA-27EE-E5E5-4DF5CE058451}"/>
              </a:ext>
            </a:extLst>
          </p:cNvPr>
          <p:cNvSpPr>
            <a:spLocks noGrp="1"/>
          </p:cNvSpPr>
          <p:nvPr>
            <p:ph type="body" sz="quarter" idx="11"/>
          </p:nvPr>
        </p:nvSpPr>
        <p:spPr/>
        <p:txBody>
          <a:bodyPr/>
          <a:lstStyle/>
          <a:p>
            <a:endParaRPr lang="nl-NL" dirty="0"/>
          </a:p>
        </p:txBody>
      </p:sp>
      <p:pic>
        <p:nvPicPr>
          <p:cNvPr id="5" name="Afbeelding 4" descr="Afbeelding met kaart, water&#10;&#10;Automatisch gegenereerde beschrijving">
            <a:hlinkClick r:id="rId3"/>
            <a:extLst>
              <a:ext uri="{FF2B5EF4-FFF2-40B4-BE49-F238E27FC236}">
                <a16:creationId xmlns:a16="http://schemas.microsoft.com/office/drawing/2014/main" id="{6AFA85AC-EA25-ED8E-731B-FD1D14830B33}"/>
              </a:ext>
            </a:extLst>
          </p:cNvPr>
          <p:cNvPicPr>
            <a:picLocks noChangeAspect="1"/>
          </p:cNvPicPr>
          <p:nvPr/>
        </p:nvPicPr>
        <p:blipFill rotWithShape="1">
          <a:blip r:embed="rId4">
            <a:extLst>
              <a:ext uri="{28A0092B-C50C-407E-A947-70E740481C1C}">
                <a14:useLocalDpi xmlns:a14="http://schemas.microsoft.com/office/drawing/2010/main" val="0"/>
              </a:ext>
            </a:extLst>
          </a:blip>
          <a:srcRect l="3505" r="6392"/>
          <a:stretch/>
        </p:blipFill>
        <p:spPr>
          <a:xfrm>
            <a:off x="-7435" y="0"/>
            <a:ext cx="12192000" cy="6858000"/>
          </a:xfrm>
          <a:prstGeom prst="rect">
            <a:avLst/>
          </a:prstGeom>
        </p:spPr>
      </p:pic>
    </p:spTree>
    <p:extLst>
      <p:ext uri="{BB962C8B-B14F-4D97-AF65-F5344CB8AC3E}">
        <p14:creationId xmlns:p14="http://schemas.microsoft.com/office/powerpoint/2010/main" val="3002138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94BC81-016C-782D-26C9-FC39EAD7AA22}"/>
              </a:ext>
            </a:extLst>
          </p:cNvPr>
          <p:cNvSpPr>
            <a:spLocks noGrp="1"/>
          </p:cNvSpPr>
          <p:nvPr>
            <p:ph type="title"/>
          </p:nvPr>
        </p:nvSpPr>
        <p:spPr/>
        <p:txBody>
          <a:bodyPr/>
          <a:lstStyle/>
          <a:p>
            <a:endParaRPr lang="nl-NL"/>
          </a:p>
        </p:txBody>
      </p:sp>
      <p:sp>
        <p:nvSpPr>
          <p:cNvPr id="3" name="Tijdelijke aanduiding voor tekst 2">
            <a:extLst>
              <a:ext uri="{FF2B5EF4-FFF2-40B4-BE49-F238E27FC236}">
                <a16:creationId xmlns:a16="http://schemas.microsoft.com/office/drawing/2014/main" id="{B0C7B435-D1D5-A01A-E19B-471990A625BD}"/>
              </a:ext>
            </a:extLst>
          </p:cNvPr>
          <p:cNvSpPr>
            <a:spLocks noGrp="1"/>
          </p:cNvSpPr>
          <p:nvPr>
            <p:ph type="body" sz="quarter" idx="11"/>
          </p:nvPr>
        </p:nvSpPr>
        <p:spPr/>
        <p:txBody>
          <a:bodyPr/>
          <a:lstStyle/>
          <a:p>
            <a:endParaRPr lang="nl-NL"/>
          </a:p>
        </p:txBody>
      </p:sp>
      <p:pic>
        <p:nvPicPr>
          <p:cNvPr id="4" name="Onlinemedia 5" descr="Strijd mee voor klimaatrechtvaardigheid">
            <a:hlinkClick r:id="" action="ppaction://media"/>
            <a:extLst>
              <a:ext uri="{FF2B5EF4-FFF2-40B4-BE49-F238E27FC236}">
                <a16:creationId xmlns:a16="http://schemas.microsoft.com/office/drawing/2014/main" id="{F427FF6F-6786-FE5A-1454-08C29B5AD057}"/>
              </a:ext>
            </a:extLst>
          </p:cNvPr>
          <p:cNvPicPr>
            <a:picLocks noRot="1" noChangeAspect="1"/>
          </p:cNvPicPr>
          <p:nvPr>
            <a:videoFile r:link="rId1"/>
          </p:nvPr>
        </p:nvPicPr>
        <p:blipFill>
          <a:blip r:embed="rId4"/>
          <a:stretch>
            <a:fillRect/>
          </a:stretch>
        </p:blipFill>
        <p:spPr>
          <a:xfrm>
            <a:off x="0" y="0"/>
            <a:ext cx="12367073" cy="6987396"/>
          </a:xfrm>
          <a:prstGeom prst="rect">
            <a:avLst/>
          </a:prstGeom>
        </p:spPr>
      </p:pic>
    </p:spTree>
    <p:extLst>
      <p:ext uri="{BB962C8B-B14F-4D97-AF65-F5344CB8AC3E}">
        <p14:creationId xmlns:p14="http://schemas.microsoft.com/office/powerpoint/2010/main" val="427509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11.11.11.">
  <a:themeElements>
    <a:clrScheme name="11.11.11.">
      <a:dk1>
        <a:sysClr val="windowText" lastClr="000000"/>
      </a:dk1>
      <a:lt1>
        <a:sysClr val="window" lastClr="FFFFFF"/>
      </a:lt1>
      <a:dk2>
        <a:srgbClr val="8E8E8E"/>
      </a:dk2>
      <a:lt2>
        <a:srgbClr val="E8E8E8"/>
      </a:lt2>
      <a:accent1>
        <a:srgbClr val="FB603D"/>
      </a:accent1>
      <a:accent2>
        <a:srgbClr val="00AEE5"/>
      </a:accent2>
      <a:accent3>
        <a:srgbClr val="8AD34A"/>
      </a:accent3>
      <a:accent4>
        <a:srgbClr val="F9C648"/>
      </a:accent4>
      <a:accent5>
        <a:srgbClr val="FF1A1A"/>
      </a:accent5>
      <a:accent6>
        <a:srgbClr val="000000"/>
      </a:accent6>
      <a:hlink>
        <a:srgbClr val="FB603D"/>
      </a:hlink>
      <a:folHlink>
        <a:srgbClr val="FB603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4032</TotalTime>
  <Words>4838</Words>
  <Application>Microsoft Office PowerPoint</Application>
  <PresentationFormat>Breedbeeld</PresentationFormat>
  <Paragraphs>388</Paragraphs>
  <Slides>71</Slides>
  <Notes>63</Notes>
  <HiddenSlides>1</HiddenSlides>
  <MMClips>3</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71</vt:i4>
      </vt:variant>
    </vt:vector>
  </HeadingPairs>
  <TitlesOfParts>
    <vt:vector size="78" baseType="lpstr">
      <vt:lpstr>Arial</vt:lpstr>
      <vt:lpstr>Calibri</vt:lpstr>
      <vt:lpstr>Comic Sans MS</vt:lpstr>
      <vt:lpstr>Libre Baskerville</vt:lpstr>
      <vt:lpstr>Noto Sans Symbols</vt:lpstr>
      <vt:lpstr>Times New Roman</vt:lpstr>
      <vt:lpstr>11.11.11.</vt:lpstr>
      <vt:lpstr>KLIMAATCRISIS: EEN GENDER- Perspectief</vt:lpstr>
      <vt:lpstr>Intro fotospel</vt:lpstr>
      <vt:lpstr>Intro begrippen</vt:lpstr>
      <vt:lpstr>PowerPoint-presentatie</vt:lpstr>
      <vt:lpstr>PowerPoint-presentatie</vt:lpstr>
      <vt:lpstr>PowerPoint-presentatie</vt:lpstr>
      <vt:lpstr>PowerPoint-presentatie</vt:lpstr>
      <vt:lpstr>PowerPoint-presentatie</vt:lpstr>
      <vt:lpstr>PowerPoint-presentatie</vt:lpstr>
      <vt:lpstr>INTRO GENDER</vt:lpstr>
      <vt:lpstr>PowerPoint-presentatie</vt:lpstr>
      <vt:lpstr>PowerPoint-presentatie</vt:lpstr>
      <vt:lpstr>INTRO GENDERGELIJKHEID</vt:lpstr>
      <vt:lpstr>Welke verbanden zie je tussen deze termen? Wat hebben ze met elkaar te maken?  </vt:lpstr>
      <vt:lpstr>PowerPoint-presentatie</vt:lpstr>
      <vt:lpstr>PowerPoint-presentatie</vt:lpstr>
      <vt:lpstr>GETUIGEN AAN HET WOORD</vt:lpstr>
      <vt:lpstr>PowerPoint-presentatie</vt:lpstr>
      <vt:lpstr>PowerPoint-presentatie</vt:lpstr>
      <vt:lpstr>Paul Brasseurs  &amp; Madeline Halleux  (België)    Wat blijft je het meeste bij?</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EMOTIES?</vt:lpstr>
      <vt:lpstr>CONCLUSIE SYSTEEMDENKEN</vt:lpstr>
      <vt:lpstr>Samen in dialoog   - De lijn - </vt:lpstr>
      <vt:lpstr>‘Als iedereen evenveel geld zou hebben, zou er meer klimaat-rechtvaardigheid zijn.’</vt:lpstr>
      <vt:lpstr>‘Mensen met lagere inkomens zijn beter voor het klimaat dan mensen met hogere inkomens.’</vt:lpstr>
      <vt:lpstr>‘Onopgeleide mensen (die niet naar school gingen) een stem geven in het klimaatbeleid is geen goed idee, want ze hebben geen kennis van zaken.’</vt:lpstr>
      <vt:lpstr>‘Met uitsluitend vrouwen aan de macht zou er meer klimaat-rechtvaardigheid zijn.’</vt:lpstr>
      <vt:lpstr>‘Er moeten evenveel vrouwen als mannen zijn in het beleid, overal ter wereld.’</vt:lpstr>
      <vt:lpstr>‘Mensen die zwijgen hebben niets te zeggen.’</vt:lpstr>
      <vt:lpstr>Samen in dialoog   - Rangschik- </vt:lpstr>
      <vt:lpstr>PowerPoint-presentatie</vt:lpstr>
      <vt:lpstr>PowerPoint-presentatie</vt:lpstr>
      <vt:lpstr>PowerPoint-presentatie</vt:lpstr>
      <vt:lpstr>Samen in dialoog   - dialoogvraag- </vt:lpstr>
      <vt:lpstr>PowerPoint-presentatie</vt:lpstr>
      <vt:lpstr>In actie  - acties verkennen -  </vt:lpstr>
      <vt:lpstr>In actie  - verbeelden van de toekomst-  </vt:lpstr>
      <vt:lpstr>PowerPoint-presentatie</vt:lpstr>
      <vt:lpstr>In actie  - acties bedenken -  </vt:lpstr>
      <vt:lpstr>In actie  - verbeelden van de toekomst-  </vt:lpstr>
      <vt:lpstr>In actie - presenteer</vt:lpstr>
      <vt:lpstr>Wat neem je mee uit deze workshop? </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by Smartpresentations</dc:title>
  <dc:subject>www.smartpresentations.be</dc:subject>
  <dc:creator>Lieselot De Cock</dc:creator>
  <cp:lastModifiedBy>Leen Jansen</cp:lastModifiedBy>
  <cp:revision>56</cp:revision>
  <dcterms:created xsi:type="dcterms:W3CDTF">2023-02-10T08:15:21Z</dcterms:created>
  <dcterms:modified xsi:type="dcterms:W3CDTF">2024-04-19T11:53:13Z</dcterms:modified>
</cp:coreProperties>
</file>