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4"/>
  </p:sldMasterIdLst>
  <p:notesMasterIdLst>
    <p:notesMasterId r:id="rId15"/>
  </p:notesMasterIdLst>
  <p:handoutMasterIdLst>
    <p:handoutMasterId r:id="rId16"/>
  </p:handoutMasterIdLst>
  <p:sldIdLst>
    <p:sldId id="635" r:id="rId5"/>
    <p:sldId id="626" r:id="rId6"/>
    <p:sldId id="634" r:id="rId7"/>
    <p:sldId id="633" r:id="rId8"/>
    <p:sldId id="276" r:id="rId9"/>
    <p:sldId id="277" r:id="rId10"/>
    <p:sldId id="278" r:id="rId11"/>
    <p:sldId id="624" r:id="rId12"/>
    <p:sldId id="625" r:id="rId13"/>
    <p:sldId id="637" r:id="rId14"/>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 initials="" lastIdx="6"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notes" hiddenSlides="1"/>
  <p:clrMru>
    <a:srgbClr val="8DAF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106EFA7-970B-4FD7-DAA8-48607D9B2181}" v="1" dt="2022-05-20T13:38:14.543"/>
    <p1510:client id="{315B3231-2090-86EE-9BF5-8A99E5CE59C2}" v="10" dt="2022-07-08T14:30:44.506"/>
    <p1510:client id="{3FCFC3A7-947C-D7F3-9E48-3023BBC40F6D}" v="14" dt="2022-08-30T14:09:16.560"/>
    <p1510:client id="{86C045CB-D34A-4428-85CF-C5A99B90CE29}" v="25" dt="2022-05-19T09:51:18.748"/>
    <p1510:client id="{C699D67E-7840-1B6A-E3F1-7FDEFCF01C8F}" v="213" dt="2022-07-07T09:17:35.458"/>
  </p1510:revLst>
</p1510:revInfo>
</file>

<file path=ppt/tableStyles.xml><?xml version="1.0" encoding="utf-8"?>
<a:tblStyleLst xmlns:a="http://schemas.openxmlformats.org/drawingml/2006/main" def="{07F9BD7A-27FD-4D51-A681-036C8FCE5765}">
  <a:tblStyle styleId="{07F9BD7A-27FD-4D51-A681-036C8FCE5765}"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F9A27DBF-EE9A-4A29-87D7-2FFF252D18D0}" styleName="Table_1">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CF4"/>
          </a:solidFill>
        </a:fill>
      </a:tcStyle>
    </a:wholeTbl>
    <a:band1H>
      <a:tcTxStyle/>
      <a:tcStyle>
        <a:tcBdr/>
        <a:fill>
          <a:solidFill>
            <a:srgbClr val="CFD7E7"/>
          </a:solidFill>
        </a:fill>
      </a:tcStyle>
    </a:band1H>
    <a:band2H>
      <a:tcTxStyle/>
      <a:tcStyle>
        <a:tcBdr/>
      </a:tcStyle>
    </a:band2H>
    <a:band1V>
      <a:tcTxStyle/>
      <a:tcStyle>
        <a:tcBdr/>
        <a:fill>
          <a:solidFill>
            <a:srgbClr val="CFD7E7"/>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1620"/>
        <p:guide pos="2880"/>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8B46013-485D-B947-BA27-D4C1258BD17A}" type="datetimeFigureOut">
              <a:rPr lang="nl-NL" smtClean="0"/>
              <a:t>30-9-2022</a:t>
            </a:fld>
            <a:endParaRPr lang="nl-NL"/>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7375D64-BD03-E644-962F-6C30F349DDA1}" type="slidenum">
              <a:rPr lang="nl-NL" smtClean="0"/>
              <a:t>‹nr.›</a:t>
            </a:fld>
            <a:endParaRPr lang="nl-NL"/>
          </a:p>
        </p:txBody>
      </p:sp>
    </p:spTree>
    <p:extLst>
      <p:ext uri="{BB962C8B-B14F-4D97-AF65-F5344CB8AC3E}">
        <p14:creationId xmlns:p14="http://schemas.microsoft.com/office/powerpoint/2010/main" val="17100484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nl-NL" sz="1200" b="0" i="0" u="none" strike="noStrike" cap="none">
                <a:solidFill>
                  <a:schemeClr val="dk1"/>
                </a:solidFill>
                <a:latin typeface="Calibri"/>
                <a:ea typeface="Calibri"/>
                <a:cs typeface="Calibri"/>
                <a:sym typeface="Calibri"/>
              </a:rPr>
              <a:t>‹nr.›</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31473540"/>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2" name="Google Shape;282;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r>
              <a:rPr lang="nl-NL" sz="1200" b="1" i="0" u="none" strike="noStrike" cap="none">
                <a:solidFill>
                  <a:schemeClr val="dk1"/>
                </a:solidFill>
                <a:effectLst/>
                <a:latin typeface="Calibri"/>
                <a:ea typeface="Calibri"/>
                <a:cs typeface="Calibri"/>
                <a:sym typeface="Calibri"/>
              </a:rPr>
              <a:t>Klimaatactivist Said moet migreren</a:t>
            </a:r>
          </a:p>
          <a:p>
            <a:r>
              <a:rPr lang="nl-NL" sz="1200" b="1" i="0" u="none" strike="noStrike" cap="none">
                <a:solidFill>
                  <a:schemeClr val="dk1"/>
                </a:solidFill>
                <a:effectLst/>
                <a:latin typeface="Calibri"/>
                <a:ea typeface="Calibri"/>
                <a:cs typeface="Calibri"/>
                <a:sym typeface="Calibri"/>
              </a:rPr>
              <a:t>Ongeveer 4 min</a:t>
            </a:r>
            <a:endParaRPr lang="nl-NL" sz="1200" b="0" i="0" u="none" strike="noStrike" cap="none">
              <a:solidFill>
                <a:schemeClr val="dk1"/>
              </a:solidFill>
              <a:effectLst/>
              <a:latin typeface="Calibri"/>
              <a:ea typeface="Calibri"/>
              <a:cs typeface="Calibri"/>
              <a:sym typeface="Calibri"/>
            </a:endParaRPr>
          </a:p>
          <a:p>
            <a:pPr marR="0" lvl="0" algn="l">
              <a:lnSpc>
                <a:spcPct val="100000"/>
              </a:lnSpc>
              <a:spcBef>
                <a:spcPts val="0"/>
              </a:spcBef>
              <a:spcAft>
                <a:spcPts val="0"/>
              </a:spcAft>
              <a:buSzPts val="1400"/>
              <a:buFont typeface="Arial"/>
              <a:buNone/>
            </a:pPr>
            <a:endParaRPr lang="nl-NL" sz="1200" b="1" i="0" u="none" strike="noStrike" cap="none">
              <a:solidFill>
                <a:schemeClr val="dk1"/>
              </a:solidFill>
            </a:endParaRPr>
          </a:p>
          <a:p>
            <a:r>
              <a:rPr lang="nl-NL" b="1"/>
              <a:t>Weglaten als geen tijd?</a:t>
            </a:r>
            <a:endParaRPr lang="nl-NL" sz="1200" b="1" i="0" u="none" strike="noStrike" cap="none">
              <a:solidFill>
                <a:schemeClr val="dk1"/>
              </a:solidFill>
            </a:endParaRPr>
          </a:p>
          <a:p>
            <a:pPr marL="0" indent="0"/>
            <a:endParaRPr lang="nl-NL">
              <a:latin typeface="Arial"/>
              <a:ea typeface="Arial"/>
              <a:cs typeface="Arial"/>
            </a:endParaRPr>
          </a:p>
          <a:p>
            <a:pPr marL="0" indent="0"/>
            <a:endParaRPr lang="nl-NL">
              <a:latin typeface="Arial"/>
              <a:ea typeface="Arial"/>
              <a:cs typeface="Arial"/>
            </a:endParaRPr>
          </a:p>
        </p:txBody>
      </p:sp>
      <p:sp>
        <p:nvSpPr>
          <p:cNvPr id="283" name="Google Shape;283;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nl-NL" sz="1200" b="0" i="0" u="none" strike="noStrike" cap="none">
                <a:solidFill>
                  <a:schemeClr val="dk1"/>
                </a:solidFill>
                <a:latin typeface="Arial"/>
                <a:ea typeface="Arial"/>
                <a:cs typeface="Arial"/>
                <a:sym typeface="Arial"/>
              </a:rPr>
              <a:t>1</a:t>
            </a:fld>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2954346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8" name="Google Shape;368;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nl-NL" sz="1200" b="1" i="0" u="none" strike="noStrike" cap="none" dirty="0">
                <a:solidFill>
                  <a:schemeClr val="dk1"/>
                </a:solidFill>
                <a:latin typeface="Arial"/>
                <a:ea typeface="Arial"/>
                <a:cs typeface="Arial"/>
                <a:sym typeface="Arial"/>
              </a:rPr>
              <a:t>Begeleiding</a:t>
            </a:r>
          </a:p>
          <a:p>
            <a:r>
              <a:rPr lang="nl-BE" dirty="0"/>
              <a:t>Je kan </a:t>
            </a:r>
            <a:r>
              <a:rPr lang="nl-BE" dirty="0" err="1"/>
              <a:t>lln</a:t>
            </a:r>
            <a:r>
              <a:rPr lang="nl-BE" dirty="0"/>
              <a:t> dit gewoon laten vertellen, of op een andere creatieve manier voorstellen aan de klasgroep bv in dialoogvorm presenteren, aankondigen via een krantenartikel of blog, poster, …)</a:t>
            </a:r>
            <a:endParaRPr lang="en-US" dirty="0"/>
          </a:p>
          <a:p>
            <a:r>
              <a:rPr lang="nl-BE" dirty="0">
                <a:ea typeface="Arial"/>
              </a:rPr>
              <a:t>Probeer de acties ook effectief te laten uitvoeren (kan individueel of in schoolverband, ook in ander vakgebied) en maak tijd voor evaluatie achteraf (plan bv een deadline in voor uitvoeren van deze '</a:t>
            </a:r>
            <a:r>
              <a:rPr lang="nl-BE" dirty="0" err="1">
                <a:ea typeface="Arial"/>
              </a:rPr>
              <a:t>challenge</a:t>
            </a:r>
            <a:r>
              <a:rPr lang="nl-BE" dirty="0">
                <a:ea typeface="Arial"/>
              </a:rPr>
              <a:t>', en een moment voor de nabespreking).</a:t>
            </a:r>
            <a:endParaRPr lang="nl-BE" sz="1200" b="0" i="0" u="none" strike="noStrike" cap="none" dirty="0">
              <a:solidFill>
                <a:schemeClr val="dk1"/>
              </a:solidFill>
              <a:ea typeface="Arial"/>
            </a:endParaRPr>
          </a:p>
          <a:p>
            <a:pPr marL="0" indent="0"/>
            <a:endParaRPr lang="nl-NL" dirty="0">
              <a:latin typeface="Arial"/>
              <a:ea typeface="Arial"/>
              <a:cs typeface="Arial"/>
            </a:endParaRPr>
          </a:p>
        </p:txBody>
      </p:sp>
      <p:sp>
        <p:nvSpPr>
          <p:cNvPr id="369" name="Google Shape;369;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nl-NL" sz="1200" b="0" i="0" u="none" strike="noStrike" cap="none">
                <a:solidFill>
                  <a:schemeClr val="dk1"/>
                </a:solidFill>
                <a:latin typeface="Arial"/>
                <a:ea typeface="Arial"/>
                <a:cs typeface="Arial"/>
                <a:sym typeface="Arial"/>
              </a:rPr>
              <a:t>10</a:t>
            </a:fld>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4359425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r>
              <a:rPr lang="nl-NL" sz="1200" b="1" i="0" u="none" strike="noStrike" cap="none">
                <a:solidFill>
                  <a:schemeClr val="dk1"/>
                </a:solidFill>
                <a:effectLst/>
                <a:latin typeface="Calibri"/>
                <a:ea typeface="Calibri"/>
                <a:cs typeface="Calibri"/>
                <a:sym typeface="Calibri"/>
              </a:rPr>
              <a:t>Begeleiding</a:t>
            </a:r>
            <a:endParaRPr lang="nl-NL" sz="1200" b="0" i="0" u="none" strike="noStrike" cap="none">
              <a:solidFill>
                <a:schemeClr val="dk1"/>
              </a:solidFill>
              <a:effectLst/>
              <a:latin typeface="Calibri"/>
              <a:ea typeface="Calibri"/>
              <a:cs typeface="Calibri"/>
              <a:sym typeface="Calibri"/>
            </a:endParaRPr>
          </a:p>
          <a:p>
            <a:r>
              <a:rPr lang="nl-NL" sz="1200" b="0" i="0" u="none" strike="noStrike" cap="none">
                <a:solidFill>
                  <a:schemeClr val="dk1"/>
                </a:solidFill>
                <a:effectLst/>
                <a:latin typeface="Calibri"/>
                <a:ea typeface="Calibri"/>
                <a:cs typeface="Calibri"/>
                <a:sym typeface="Calibri"/>
              </a:rPr>
              <a:t>Vraag </a:t>
            </a:r>
            <a:r>
              <a:rPr lang="nl-NL" sz="1200" b="0" i="0" u="none" strike="noStrike" cap="none" err="1">
                <a:solidFill>
                  <a:schemeClr val="dk1"/>
                </a:solidFill>
                <a:effectLst/>
                <a:latin typeface="Calibri"/>
                <a:ea typeface="Calibri"/>
                <a:cs typeface="Calibri"/>
                <a:sym typeface="Calibri"/>
              </a:rPr>
              <a:t>lln</a:t>
            </a:r>
            <a:r>
              <a:rPr lang="nl-NL" sz="1200" b="0" i="0" u="none" strike="noStrike" cap="none">
                <a:solidFill>
                  <a:schemeClr val="dk1"/>
                </a:solidFill>
                <a:effectLst/>
                <a:latin typeface="Calibri"/>
                <a:ea typeface="Calibri"/>
                <a:cs typeface="Calibri"/>
                <a:sym typeface="Calibri"/>
              </a:rPr>
              <a:t> er opnieuw de flap van systeemdenken bij te nemen</a:t>
            </a:r>
          </a:p>
          <a:p>
            <a:pPr marL="0" marR="0" lvl="0" indent="0" algn="l" rtl="0">
              <a:lnSpc>
                <a:spcPct val="100000"/>
              </a:lnSpc>
              <a:spcBef>
                <a:spcPts val="0"/>
              </a:spcBef>
              <a:spcAft>
                <a:spcPts val="0"/>
              </a:spcAft>
              <a:buClr>
                <a:srgbClr val="000000"/>
              </a:buClr>
              <a:buSzPts val="1400"/>
              <a:buFont typeface="Arial"/>
              <a:buNone/>
            </a:pPr>
            <a:endParaRPr lang="nl-NL" sz="12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Arial"/>
              <a:ea typeface="Arial"/>
              <a:cs typeface="Arial"/>
              <a:sym typeface="Arial"/>
            </a:endParaRPr>
          </a:p>
        </p:txBody>
      </p:sp>
      <p:sp>
        <p:nvSpPr>
          <p:cNvPr id="170" name="Google Shape;170;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838924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2" name="Google Shape;282;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r>
              <a:rPr lang="nl-NL" sz="1200" b="1" i="0" u="none" strike="noStrike" cap="none">
                <a:solidFill>
                  <a:schemeClr val="dk1"/>
                </a:solidFill>
                <a:effectLst/>
                <a:latin typeface="Calibri"/>
                <a:ea typeface="Calibri"/>
                <a:cs typeface="Calibri"/>
                <a:sym typeface="Calibri"/>
              </a:rPr>
              <a:t>Begeleiding (per groepje van 4-5 </a:t>
            </a:r>
            <a:r>
              <a:rPr lang="nl-NL" sz="1200" b="1" i="0" u="none" strike="noStrike" cap="none" err="1">
                <a:solidFill>
                  <a:schemeClr val="dk1"/>
                </a:solidFill>
                <a:effectLst/>
                <a:latin typeface="Calibri"/>
                <a:ea typeface="Calibri"/>
                <a:cs typeface="Calibri"/>
                <a:sym typeface="Calibri"/>
              </a:rPr>
              <a:t>lln</a:t>
            </a:r>
            <a:r>
              <a:rPr lang="nl-NL" sz="1200" b="1" i="0" u="none" strike="noStrike" cap="none">
                <a:solidFill>
                  <a:schemeClr val="dk1"/>
                </a:solidFill>
                <a:effectLst/>
                <a:latin typeface="Calibri"/>
                <a:ea typeface="Calibri"/>
                <a:cs typeface="Calibri"/>
                <a:sym typeface="Calibri"/>
              </a:rPr>
              <a:t>)</a:t>
            </a:r>
          </a:p>
          <a:p>
            <a:pPr marL="228600" indent="0">
              <a:buFontTx/>
              <a:buNone/>
            </a:pPr>
            <a:r>
              <a:rPr lang="nl-NL" sz="1200" b="0" i="0" u="none" strike="noStrike" cap="none">
                <a:solidFill>
                  <a:schemeClr val="dk1"/>
                </a:solidFill>
                <a:effectLst/>
                <a:latin typeface="Calibri"/>
                <a:ea typeface="Calibri"/>
                <a:cs typeface="Calibri"/>
                <a:sym typeface="Calibri"/>
              </a:rPr>
              <a:t>Vertrekken</a:t>
            </a:r>
            <a:r>
              <a:rPr lang="nl-NL" sz="1200" b="0" i="0" u="none" strike="noStrike" cap="none" baseline="0">
                <a:solidFill>
                  <a:schemeClr val="dk1"/>
                </a:solidFill>
                <a:effectLst/>
                <a:latin typeface="Calibri"/>
                <a:ea typeface="Calibri"/>
                <a:cs typeface="Calibri"/>
                <a:sym typeface="Calibri"/>
              </a:rPr>
              <a:t> vanuit de vragen: wat is jouw plek in het systeem? Waar kan jij invloed uitoefenen op het systeem? Dit kan zowel in positieve als negatieve zin zijn </a:t>
            </a:r>
            <a:endParaRPr lang="nl-NL" sz="1200" b="0" i="0" u="none" strike="noStrike" cap="none">
              <a:solidFill>
                <a:schemeClr val="dk1"/>
              </a:solidFill>
              <a:effectLst/>
              <a:latin typeface="Calibri"/>
              <a:ea typeface="Calibri"/>
              <a:cs typeface="Calibri"/>
              <a:sym typeface="Calibri"/>
            </a:endParaRPr>
          </a:p>
          <a:p>
            <a:r>
              <a:rPr lang="nl-NL" sz="1200" b="0" i="0" u="none" strike="noStrike" cap="none">
                <a:solidFill>
                  <a:schemeClr val="dk1"/>
                </a:solidFill>
                <a:effectLst/>
                <a:latin typeface="Calibri"/>
                <a:ea typeface="Calibri"/>
                <a:cs typeface="Calibri"/>
                <a:sym typeface="Calibri"/>
              </a:rPr>
              <a:t>De </a:t>
            </a:r>
            <a:r>
              <a:rPr lang="nl-NL" sz="1200" b="0" i="0" u="none" strike="noStrike" cap="none" err="1">
                <a:solidFill>
                  <a:schemeClr val="dk1"/>
                </a:solidFill>
                <a:effectLst/>
                <a:latin typeface="Calibri"/>
                <a:ea typeface="Calibri"/>
                <a:cs typeface="Calibri"/>
                <a:sym typeface="Calibri"/>
              </a:rPr>
              <a:t>lkrn</a:t>
            </a:r>
            <a:r>
              <a:rPr lang="nl-NL" sz="1200" b="0" i="0" u="none" strike="noStrike" cap="none">
                <a:solidFill>
                  <a:schemeClr val="dk1"/>
                </a:solidFill>
                <a:effectLst/>
                <a:latin typeface="Calibri"/>
                <a:ea typeface="Calibri"/>
                <a:cs typeface="Calibri"/>
                <a:sym typeface="Calibri"/>
              </a:rPr>
              <a:t> kleven hiervoor</a:t>
            </a:r>
            <a:r>
              <a:rPr lang="nl-NL" sz="1200" b="0" i="0" u="none" strike="noStrike" cap="none" baseline="0">
                <a:solidFill>
                  <a:schemeClr val="dk1"/>
                </a:solidFill>
                <a:effectLst/>
                <a:latin typeface="Calibri"/>
                <a:ea typeface="Calibri"/>
                <a:cs typeface="Calibri"/>
                <a:sym typeface="Calibri"/>
              </a:rPr>
              <a:t> </a:t>
            </a:r>
            <a:r>
              <a:rPr lang="nl-NL" sz="1200" b="0" i="0" u="none" strike="noStrike" cap="none">
                <a:solidFill>
                  <a:schemeClr val="dk1"/>
                </a:solidFill>
                <a:effectLst/>
                <a:latin typeface="Calibri"/>
                <a:ea typeface="Calibri"/>
                <a:cs typeface="Calibri"/>
                <a:sym typeface="Calibri"/>
              </a:rPr>
              <a:t>elk om beurt de rode persoontjes op het schema</a:t>
            </a:r>
            <a:r>
              <a:rPr lang="nl-NL" sz="1200" b="0" i="0" u="none" strike="noStrike" cap="none" baseline="0">
                <a:solidFill>
                  <a:schemeClr val="dk1"/>
                </a:solidFill>
                <a:effectLst/>
                <a:latin typeface="Calibri"/>
                <a:ea typeface="Calibri"/>
                <a:cs typeface="Calibri"/>
                <a:sym typeface="Calibri"/>
              </a:rPr>
              <a:t> en motiveren waarom ze die daar kleven.</a:t>
            </a:r>
            <a:endParaRPr lang="nl-NL" sz="1200" b="0" i="0" u="none" strike="noStrike" cap="none">
              <a:solidFill>
                <a:schemeClr val="dk1"/>
              </a:solidFill>
              <a:effectLst/>
              <a:latin typeface="Calibri"/>
              <a:ea typeface="Calibri"/>
              <a:cs typeface="Calibri"/>
              <a:sym typeface="Calibri"/>
            </a:endParaRPr>
          </a:p>
          <a:p>
            <a:r>
              <a:rPr lang="nl-NL" sz="1200" b="0" i="0" u="none" strike="noStrike" cap="none">
                <a:solidFill>
                  <a:schemeClr val="dk1"/>
                </a:solidFill>
                <a:effectLst/>
                <a:latin typeface="Calibri"/>
                <a:ea typeface="Calibri"/>
                <a:cs typeface="Calibri"/>
                <a:sym typeface="Calibri"/>
              </a:rPr>
              <a:t>(Rode persoontjes in enveloppes voorzien.)</a:t>
            </a:r>
          </a:p>
          <a:p>
            <a:endParaRPr lang="nl-NL" sz="1200" b="0" i="0" u="none" strike="noStrike" cap="none">
              <a:solidFill>
                <a:schemeClr val="dk1"/>
              </a:solidFill>
              <a:effectLst/>
              <a:latin typeface="Calibri"/>
              <a:ea typeface="Calibri"/>
              <a:cs typeface="Calibri"/>
              <a:sym typeface="Calibri"/>
            </a:endParaRPr>
          </a:p>
          <a:p>
            <a:r>
              <a:rPr lang="nl-NL" sz="1200" b="0" i="0" u="none" strike="noStrike" cap="none" baseline="0">
                <a:solidFill>
                  <a:schemeClr val="dk1"/>
                </a:solidFill>
                <a:effectLst/>
                <a:latin typeface="Calibri"/>
                <a:ea typeface="Calibri"/>
                <a:cs typeface="Calibri"/>
                <a:sym typeface="Calibri"/>
              </a:rPr>
              <a:t>bv jij kan betrokken zijn bij de oorzaak of het gevolg van een probleem op volgende manieren (onderstaande als leidraad/inspiratie voor jezelf, zeker niet zomaar meegeven met </a:t>
            </a:r>
            <a:r>
              <a:rPr lang="nl-NL" sz="1200" b="0" i="0" u="none" strike="noStrike" cap="none" baseline="0" err="1">
                <a:solidFill>
                  <a:schemeClr val="dk1"/>
                </a:solidFill>
                <a:effectLst/>
                <a:latin typeface="Calibri"/>
                <a:ea typeface="Calibri"/>
                <a:cs typeface="Calibri"/>
                <a:sym typeface="Calibri"/>
              </a:rPr>
              <a:t>lln</a:t>
            </a:r>
            <a:r>
              <a:rPr lang="nl-NL" sz="1200" b="0" i="0" u="none" strike="noStrike" cap="none" baseline="0">
                <a:solidFill>
                  <a:schemeClr val="dk1"/>
                </a:solidFill>
                <a:effectLst/>
                <a:latin typeface="Calibri"/>
                <a:ea typeface="Calibri"/>
                <a:cs typeface="Calibri"/>
                <a:sym typeface="Calibri"/>
              </a:rPr>
              <a:t>: het is de bedoeling dat ze zelf tot ideeën komen)</a:t>
            </a:r>
          </a:p>
          <a:p>
            <a:pPr>
              <a:buFontTx/>
              <a:buChar char="-"/>
            </a:pPr>
            <a:r>
              <a:rPr lang="nl-NL" sz="1200" b="0" i="0" u="none" strike="noStrike" cap="none" baseline="0">
                <a:solidFill>
                  <a:schemeClr val="dk1"/>
                </a:solidFill>
                <a:effectLst/>
                <a:latin typeface="Calibri"/>
                <a:ea typeface="Calibri"/>
                <a:cs typeface="Calibri"/>
                <a:sym typeface="Calibri"/>
              </a:rPr>
              <a:t>Klimaatspijbelaar/facebookberichten delen of erop reageren/praten over wat je vandaag leerde met vrienden en familie/… </a:t>
            </a:r>
            <a:r>
              <a:rPr lang="nl-NL" sz="1200" b="0" i="0" u="none" strike="noStrike" cap="none" baseline="0">
                <a:solidFill>
                  <a:schemeClr val="dk1"/>
                </a:solidFill>
                <a:effectLst/>
                <a:latin typeface="Calibri"/>
                <a:ea typeface="Calibri"/>
                <a:cs typeface="Calibri"/>
                <a:sym typeface="Wingdings" panose="05000000000000000000" pitchFamily="2" charset="2"/>
              </a:rPr>
              <a:t></a:t>
            </a:r>
            <a:r>
              <a:rPr lang="nl-NL" sz="1200" b="0" i="0" u="none" strike="noStrike" cap="none" baseline="0">
                <a:solidFill>
                  <a:schemeClr val="dk1"/>
                </a:solidFill>
                <a:effectLst/>
                <a:latin typeface="Calibri"/>
                <a:ea typeface="Calibri"/>
                <a:cs typeface="Calibri"/>
                <a:sym typeface="Calibri"/>
              </a:rPr>
              <a:t> invloed op overheden, druk zetten om werk te maken van beleid omtrent klimaatmigratie</a:t>
            </a:r>
          </a:p>
          <a:p>
            <a:pPr>
              <a:buFontTx/>
              <a:buChar char="-"/>
            </a:pPr>
            <a:r>
              <a:rPr lang="nl-NL" sz="1200" b="0" i="0" u="none" strike="noStrike" cap="none" baseline="0">
                <a:solidFill>
                  <a:schemeClr val="dk1"/>
                </a:solidFill>
                <a:effectLst/>
                <a:latin typeface="Calibri"/>
                <a:ea typeface="Calibri"/>
                <a:cs typeface="Calibri"/>
                <a:sym typeface="Calibri"/>
              </a:rPr>
              <a:t>Spullen inzamelen/meedoen aan 2</a:t>
            </a:r>
            <a:r>
              <a:rPr lang="nl-NL" sz="1200" b="0" i="0" u="none" strike="noStrike" cap="none" baseline="30000">
                <a:solidFill>
                  <a:schemeClr val="dk1"/>
                </a:solidFill>
                <a:effectLst/>
                <a:latin typeface="Calibri"/>
                <a:ea typeface="Calibri"/>
                <a:cs typeface="Calibri"/>
                <a:sym typeface="Calibri"/>
              </a:rPr>
              <a:t>de</a:t>
            </a:r>
            <a:r>
              <a:rPr lang="nl-NL" sz="1200" b="0" i="0" u="none" strike="noStrike" cap="none" baseline="0">
                <a:solidFill>
                  <a:schemeClr val="dk1"/>
                </a:solidFill>
                <a:effectLst/>
                <a:latin typeface="Calibri"/>
                <a:ea typeface="Calibri"/>
                <a:cs typeface="Calibri"/>
                <a:sym typeface="Calibri"/>
              </a:rPr>
              <a:t> handsverkoop waarvan opbrengst gaat naar je partnerschool/info over klimaatverandering/migratie uitwisselen met je partnerschool </a:t>
            </a:r>
            <a:r>
              <a:rPr lang="nl-NL" sz="1200" b="0" i="0" u="none" strike="noStrike" cap="none" baseline="0">
                <a:solidFill>
                  <a:schemeClr val="dk1"/>
                </a:solidFill>
                <a:effectLst/>
                <a:latin typeface="Calibri"/>
                <a:ea typeface="Calibri"/>
                <a:cs typeface="Calibri"/>
                <a:sym typeface="Wingdings" panose="05000000000000000000" pitchFamily="2" charset="2"/>
              </a:rPr>
              <a:t> de stem van landen in het zuiden horen, je eigen bewustzijn vergroten door in gesprek te gaan met anderen, en zo een breder beeld krijgen van het probleem en mogelijke oplossingen (meerdere perspectieven/invalshoeken); empathisch luisteren naar anderen en respectvol in gesprek gaan; …</a:t>
            </a:r>
            <a:endParaRPr lang="nl-NL" sz="1200" b="0" i="0" u="none" strike="noStrike" cap="none" baseline="0">
              <a:solidFill>
                <a:schemeClr val="dk1"/>
              </a:solidFill>
              <a:effectLst/>
              <a:latin typeface="Calibri"/>
              <a:ea typeface="Calibri"/>
              <a:cs typeface="Calibri"/>
              <a:sym typeface="Calibri"/>
            </a:endParaRPr>
          </a:p>
          <a:p>
            <a:pPr>
              <a:buFontTx/>
              <a:buChar char="-"/>
            </a:pPr>
            <a:r>
              <a:rPr lang="nl-NL" sz="1200" b="0" i="0" u="none" strike="noStrike" cap="none" baseline="0">
                <a:solidFill>
                  <a:schemeClr val="dk1"/>
                </a:solidFill>
                <a:effectLst/>
                <a:latin typeface="Calibri"/>
                <a:ea typeface="Calibri"/>
                <a:cs typeface="Calibri"/>
                <a:sym typeface="Calibri"/>
              </a:rPr>
              <a:t>Vegetarisch eten/met de fiets naar school/… </a:t>
            </a:r>
            <a:r>
              <a:rPr lang="nl-NL" sz="1200" b="0" i="0" u="none" strike="noStrike" cap="none" baseline="0">
                <a:solidFill>
                  <a:schemeClr val="dk1"/>
                </a:solidFill>
                <a:effectLst/>
                <a:latin typeface="Calibri"/>
                <a:ea typeface="Calibri"/>
                <a:cs typeface="Calibri"/>
                <a:sym typeface="Wingdings" panose="05000000000000000000" pitchFamily="2" charset="2"/>
              </a:rPr>
              <a:t> zelf iets doen aan de oorzaak van de klimaatverandering</a:t>
            </a:r>
          </a:p>
          <a:p>
            <a:pPr>
              <a:buFontTx/>
              <a:buChar char="-"/>
            </a:pPr>
            <a:r>
              <a:rPr lang="nl-NL" sz="1200" b="0" i="0" u="none" strike="noStrike" cap="none" baseline="0">
                <a:solidFill>
                  <a:schemeClr val="dk1"/>
                </a:solidFill>
                <a:effectLst/>
                <a:latin typeface="Calibri"/>
                <a:ea typeface="Calibri"/>
                <a:cs typeface="Calibri"/>
                <a:sym typeface="Wingdings" panose="05000000000000000000" pitchFamily="2" charset="2"/>
              </a:rPr>
              <a:t>…</a:t>
            </a:r>
            <a:endParaRPr lang="nl-NL" sz="1200" b="0" i="0" u="none" strike="noStrike" cap="none" baseline="0">
              <a:solidFill>
                <a:schemeClr val="dk1"/>
              </a:solidFill>
              <a:effectLst/>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Arial"/>
              <a:ea typeface="Arial"/>
              <a:cs typeface="Arial"/>
              <a:sym typeface="Arial"/>
            </a:endParaRPr>
          </a:p>
        </p:txBody>
      </p:sp>
      <p:sp>
        <p:nvSpPr>
          <p:cNvPr id="283" name="Google Shape;283;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nl-NL" sz="1200" b="0" i="0" u="none" strike="noStrike" cap="none">
                <a:solidFill>
                  <a:schemeClr val="dk1"/>
                </a:solidFill>
                <a:latin typeface="Arial"/>
                <a:ea typeface="Arial"/>
                <a:cs typeface="Arial"/>
                <a:sym typeface="Arial"/>
              </a:rPr>
              <a:t>3</a:t>
            </a:fld>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2276885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2" name="Google Shape;282;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r>
              <a:rPr lang="nl-NL" sz="1200" b="1" i="0" u="none" strike="noStrike" cap="none" dirty="0">
                <a:solidFill>
                  <a:schemeClr val="dk1"/>
                </a:solidFill>
                <a:effectLst/>
                <a:latin typeface="Calibri"/>
                <a:ea typeface="Calibri"/>
                <a:cs typeface="Calibri"/>
                <a:sym typeface="Calibri"/>
              </a:rPr>
              <a:t>Begeleiding</a:t>
            </a:r>
          </a:p>
          <a:p>
            <a:r>
              <a:rPr lang="nl-NL" b="1" dirty="0">
                <a:ea typeface="Arial"/>
              </a:rPr>
              <a:t>Leerlingen kiezen er 1 mannetje uit (dus 1 aspect waarbinnen ze naar hun gevoel ene verschil kunnen maken) en formuleren </a:t>
            </a:r>
            <a:r>
              <a:rPr lang="nl-NL" b="1" dirty="0"/>
              <a:t>4 acties hieromtrent</a:t>
            </a:r>
          </a:p>
          <a:p>
            <a:r>
              <a:rPr lang="nl-NL" dirty="0"/>
              <a:t>Deze worden duidelijk gemaakt op een A4 in 4 vakjes verdeeld. </a:t>
            </a:r>
          </a:p>
          <a:p>
            <a:pPr marL="0" indent="0"/>
            <a:r>
              <a:rPr lang="nl-NL" dirty="0"/>
              <a:t>Creatief denken&gt; oefening 4 keer herhalen: om out-of-</a:t>
            </a:r>
            <a:r>
              <a:rPr lang="nl-NL" dirty="0" err="1"/>
              <a:t>the</a:t>
            </a:r>
            <a:r>
              <a:rPr lang="nl-NL" dirty="0"/>
              <a:t>-box denken te stimuleren</a:t>
            </a:r>
          </a:p>
          <a:p>
            <a:pPr marL="0" indent="0"/>
            <a:r>
              <a:rPr lang="nl-NL" b="1" dirty="0"/>
              <a:t>!! Zoek tekens 2 preventieve acties (ervoor zorgen dat er minder klimaatvluchtelingen zijn) en 2 curatieve acties (ervoor zorgen dat problemen die klimaatvluchtelingen ervaren, aangepakt worden), liefst telkens 1 individuele en 1 collectieve actie (je kan je hier ook focussen op een collectieve actie, en elke leerling een persoonlijke uitdaging laten formuleren als individuele actie)</a:t>
            </a:r>
            <a:endParaRPr lang="nl-NL" dirty="0"/>
          </a:p>
          <a:p>
            <a:pPr marL="0" indent="0"/>
            <a:endParaRPr lang="nl-NL" dirty="0"/>
          </a:p>
          <a:p>
            <a:pPr marL="0" indent="0"/>
            <a:r>
              <a:rPr lang="nl-NL" dirty="0"/>
              <a:t>Ter verduidelijking voor ‘</a:t>
            </a:r>
            <a:r>
              <a:rPr lang="nl-NL" dirty="0" err="1"/>
              <a:t>actie’mogelijkheden</a:t>
            </a:r>
            <a:r>
              <a:rPr lang="nl-NL" dirty="0"/>
              <a:t> (dit kan en wil ik doen); Dit kan zijn:</a:t>
            </a:r>
          </a:p>
          <a:p>
            <a:pPr marL="0" indent="0"/>
            <a:r>
              <a:rPr lang="nl-NL" dirty="0"/>
              <a:t>hoe je met elkaar communiceert, </a:t>
            </a:r>
          </a:p>
          <a:p>
            <a:pPr marL="0" indent="0"/>
            <a:r>
              <a:rPr lang="nl-NL" dirty="0"/>
              <a:t>een bepaalde dienst,</a:t>
            </a:r>
          </a:p>
          <a:p>
            <a:pPr marL="0" indent="0"/>
            <a:r>
              <a:rPr lang="nl-NL" dirty="0"/>
              <a:t>een handeling,</a:t>
            </a:r>
          </a:p>
          <a:p>
            <a:pPr marL="0" indent="0"/>
            <a:r>
              <a:rPr lang="nl-NL" dirty="0"/>
              <a:t>een product,</a:t>
            </a:r>
          </a:p>
          <a:p>
            <a:pPr marL="0" indent="0"/>
            <a:r>
              <a:rPr lang="nl-NL" dirty="0"/>
              <a:t>Iets niet doen.</a:t>
            </a:r>
          </a:p>
          <a:p>
            <a:pPr marL="0" indent="0"/>
            <a:r>
              <a:rPr lang="nl-NL" dirty="0"/>
              <a:t>… </a:t>
            </a:r>
          </a:p>
          <a:p>
            <a:pPr marL="0" indent="0"/>
            <a:endParaRPr lang="nl-NL" dirty="0"/>
          </a:p>
          <a:p>
            <a:pPr marL="0" indent="0"/>
            <a:r>
              <a:rPr lang="nl-NL" dirty="0"/>
              <a:t>Je kan hiervoor terugkeren naar de plaatsing van de rode mannetjes, om te weten WAAR je invloed op kan hebben</a:t>
            </a:r>
          </a:p>
          <a:p>
            <a:pPr marL="0" indent="0"/>
            <a:r>
              <a:rPr lang="nl-NL" dirty="0"/>
              <a:t> (zie </a:t>
            </a:r>
            <a:r>
              <a:rPr lang="nl-NL" dirty="0" err="1"/>
              <a:t>vbn</a:t>
            </a:r>
            <a:r>
              <a:rPr lang="nl-NL" dirty="0"/>
              <a:t> op vorige slide: protestsong, gedicht, kunstwerk, artikel in krant = 4 ideeën om bewustmaking te vergroten).</a:t>
            </a:r>
            <a:endParaRPr dirty="0"/>
          </a:p>
        </p:txBody>
      </p:sp>
      <p:sp>
        <p:nvSpPr>
          <p:cNvPr id="283" name="Google Shape;283;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nl-NL" sz="1200" b="0" i="0" u="none" strike="noStrike" cap="none">
                <a:solidFill>
                  <a:schemeClr val="dk1"/>
                </a:solidFill>
                <a:latin typeface="Arial"/>
                <a:ea typeface="Arial"/>
                <a:cs typeface="Arial"/>
                <a:sym typeface="Arial"/>
              </a:rPr>
              <a:t>4</a:t>
            </a:fld>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7711732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6" name="Google Shape;336;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r>
              <a:rPr lang="nl-NL" sz="1200" b="1" i="0" u="none" strike="noStrike" cap="none">
                <a:solidFill>
                  <a:schemeClr val="dk1"/>
                </a:solidFill>
                <a:effectLst/>
                <a:latin typeface="Calibri"/>
                <a:ea typeface="Calibri"/>
                <a:cs typeface="Calibri"/>
                <a:sym typeface="Calibri"/>
              </a:rPr>
              <a:t>Begeleiding</a:t>
            </a:r>
            <a:endParaRPr lang="nl-NL" sz="1200" b="0" i="0" u="none" strike="noStrike" cap="none">
              <a:solidFill>
                <a:schemeClr val="dk1"/>
              </a:solidFill>
              <a:effectLst/>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r>
              <a:rPr lang="nl-NL" sz="1200" b="0" i="0" u="none" strike="noStrike" cap="none">
                <a:solidFill>
                  <a:schemeClr val="dk1"/>
                </a:solidFill>
                <a:effectLst/>
                <a:latin typeface="Calibri"/>
                <a:ea typeface="Calibri"/>
                <a:cs typeface="Calibri"/>
                <a:sym typeface="Calibri"/>
              </a:rPr>
              <a:t>Iedere </a:t>
            </a:r>
            <a:r>
              <a:rPr lang="nl-NL" sz="1200" b="0" i="0" u="none" strike="noStrike" cap="none" err="1">
                <a:solidFill>
                  <a:schemeClr val="dk1"/>
                </a:solidFill>
                <a:effectLst/>
                <a:latin typeface="Calibri"/>
                <a:ea typeface="Calibri"/>
                <a:cs typeface="Calibri"/>
                <a:sym typeface="Calibri"/>
              </a:rPr>
              <a:t>ll</a:t>
            </a:r>
            <a:r>
              <a:rPr lang="nl-NL" sz="1200" b="0" i="0" u="none" strike="noStrike" cap="none">
                <a:solidFill>
                  <a:schemeClr val="dk1"/>
                </a:solidFill>
                <a:effectLst/>
                <a:latin typeface="Calibri"/>
                <a:ea typeface="Calibri"/>
                <a:cs typeface="Calibri"/>
                <a:sym typeface="Calibri"/>
              </a:rPr>
              <a:t> denkt individueel over een droom dat hij/zij heeft </a:t>
            </a:r>
            <a:r>
              <a:rPr lang="nl-NL" sz="1200" b="0" i="0" u="none" strike="noStrike" cap="none" err="1">
                <a:solidFill>
                  <a:schemeClr val="dk1"/>
                </a:solidFill>
                <a:effectLst/>
                <a:latin typeface="Calibri"/>
                <a:ea typeface="Calibri"/>
                <a:cs typeface="Calibri"/>
                <a:sym typeface="Calibri"/>
              </a:rPr>
              <a:t>mbt</a:t>
            </a:r>
            <a:r>
              <a:rPr lang="nl-NL" sz="1200" b="0" i="0" u="none" strike="noStrike" cap="none">
                <a:solidFill>
                  <a:schemeClr val="dk1"/>
                </a:solidFill>
                <a:effectLst/>
                <a:latin typeface="Calibri"/>
                <a:ea typeface="Calibri"/>
                <a:cs typeface="Calibri"/>
                <a:sym typeface="Calibri"/>
              </a:rPr>
              <a:t> de onderzochte kwestie: </a:t>
            </a:r>
            <a:endParaRPr lang="nl-BE" sz="1200" b="0" i="0" u="none" strike="noStrike" cap="none" baseline="0">
              <a:solidFill>
                <a:schemeClr val="dk1"/>
              </a:solidFill>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nl-BE" sz="1200" b="0" i="0" u="none" strike="noStrike" cap="none">
                <a:solidFill>
                  <a:srgbClr val="595959"/>
                </a:solidFill>
                <a:latin typeface="Calibri"/>
                <a:ea typeface="Calibri"/>
                <a:cs typeface="Calibri"/>
                <a:sym typeface="Calibri"/>
              </a:rPr>
              <a:t>Wat is je droom? Of welke dromen leven er en waar wil je op inzetten?</a:t>
            </a:r>
            <a:endParaRPr lang="nl-NL" sz="1200" b="0" i="0" u="none" strike="noStrike" cap="none">
              <a:solidFill>
                <a:schemeClr val="dk1"/>
              </a:solidFill>
              <a:effectLst/>
              <a:latin typeface="Calibri"/>
              <a:ea typeface="Calibri"/>
              <a:cs typeface="Calibri"/>
              <a:sym typeface="Calibri"/>
            </a:endParaRPr>
          </a:p>
          <a:p>
            <a:r>
              <a:rPr lang="nl-NL" sz="1200" b="0" i="0" u="none" strike="noStrike" cap="none">
                <a:solidFill>
                  <a:schemeClr val="dk1"/>
                </a:solidFill>
                <a:effectLst/>
                <a:latin typeface="Calibri"/>
                <a:ea typeface="Calibri"/>
                <a:cs typeface="Calibri"/>
                <a:sym typeface="Calibri"/>
              </a:rPr>
              <a:t>Iedere </a:t>
            </a:r>
            <a:r>
              <a:rPr lang="nl-NL" sz="1200" b="0" i="0" u="none" strike="noStrike" cap="none" err="1">
                <a:solidFill>
                  <a:schemeClr val="dk1"/>
                </a:solidFill>
                <a:effectLst/>
                <a:latin typeface="Calibri"/>
                <a:ea typeface="Calibri"/>
                <a:cs typeface="Calibri"/>
                <a:sym typeface="Calibri"/>
              </a:rPr>
              <a:t>ll</a:t>
            </a:r>
            <a:r>
              <a:rPr lang="nl-NL" sz="1200" b="0" i="0" u="none" strike="noStrike" cap="none">
                <a:solidFill>
                  <a:schemeClr val="dk1"/>
                </a:solidFill>
                <a:effectLst/>
                <a:latin typeface="Calibri"/>
                <a:ea typeface="Calibri"/>
                <a:cs typeface="Calibri"/>
                <a:sym typeface="Calibri"/>
              </a:rPr>
              <a:t> voegt de post-it toe op de droomwolk (zie A3 blad) en legt deze droom kort uit.</a:t>
            </a:r>
          </a:p>
          <a:p>
            <a:r>
              <a:rPr lang="nl-BE" sz="1200" b="0" i="0" u="none" strike="noStrike" cap="none">
                <a:solidFill>
                  <a:schemeClr val="dk1"/>
                </a:solidFill>
                <a:effectLst/>
                <a:latin typeface="Calibri"/>
                <a:ea typeface="Calibri"/>
                <a:cs typeface="Calibri"/>
                <a:sym typeface="Calibri"/>
              </a:rPr>
              <a:t>Een droom hoeft niet haalbaar te zijn. Kan op heel lange termijn zijn. Wel belangrijk dat het een eigen droom is (autonome motivatie).</a:t>
            </a:r>
          </a:p>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nl-NL" sz="1200" b="0" i="0" u="none" strike="noStrike" cap="none">
                <a:solidFill>
                  <a:schemeClr val="dk1"/>
                </a:solidFill>
                <a:effectLst/>
                <a:latin typeface="Calibri"/>
                <a:ea typeface="Calibri"/>
                <a:cs typeface="Calibri"/>
                <a:sym typeface="Calibri"/>
              </a:rPr>
              <a:t>De groep kiest of </a:t>
            </a:r>
            <a:r>
              <a:rPr lang="nl-BE" sz="1200" b="0" i="0" u="none" strike="noStrike" cap="none">
                <a:solidFill>
                  <a:schemeClr val="dk1"/>
                </a:solidFill>
                <a:effectLst/>
                <a:latin typeface="Calibri"/>
                <a:ea typeface="Calibri"/>
                <a:cs typeface="Calibri"/>
                <a:sym typeface="Calibri"/>
              </a:rPr>
              <a:t>één </a:t>
            </a:r>
            <a:r>
              <a:rPr lang="nl-NL" sz="1200" b="0" i="0" u="none" strike="noStrike" cap="none">
                <a:solidFill>
                  <a:schemeClr val="dk1"/>
                </a:solidFill>
                <a:effectLst/>
                <a:latin typeface="Calibri"/>
                <a:ea typeface="Calibri"/>
                <a:cs typeface="Calibri"/>
                <a:sym typeface="Calibri"/>
              </a:rPr>
              <a:t>droom</a:t>
            </a:r>
            <a:r>
              <a:rPr lang="nl-NL" sz="1200" b="0" i="0" u="none" strike="noStrike" cap="none" baseline="0">
                <a:solidFill>
                  <a:schemeClr val="dk1"/>
                </a:solidFill>
                <a:effectLst/>
                <a:latin typeface="Calibri"/>
                <a:ea typeface="Calibri"/>
                <a:cs typeface="Calibri"/>
                <a:sym typeface="Calibri"/>
              </a:rPr>
              <a:t> waarop wordt verder gewerkt </a:t>
            </a:r>
            <a:r>
              <a:rPr lang="nl-NL" sz="1200" b="0" i="0" u="none" strike="noStrike" cap="none">
                <a:solidFill>
                  <a:schemeClr val="dk1"/>
                </a:solidFill>
                <a:effectLst/>
                <a:latin typeface="Calibri"/>
                <a:ea typeface="Calibri"/>
                <a:cs typeface="Calibri"/>
                <a:sym typeface="Calibri"/>
              </a:rPr>
              <a:t>(vanuit een ‘gemeenschappelijke’ droom).</a:t>
            </a:r>
          </a:p>
          <a:p>
            <a:endParaRPr lang="nl-NL" sz="1200" b="0" i="0" u="none" strike="noStrike" cap="none">
              <a:solidFill>
                <a:schemeClr val="dk1"/>
              </a:solidFill>
              <a:effectLst/>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r>
              <a:rPr lang="nl-NL" sz="1200" b="0" i="0" u="none" strike="noStrike" cap="none">
                <a:solidFill>
                  <a:schemeClr val="dk1"/>
                </a:solidFill>
                <a:latin typeface="Arial"/>
                <a:ea typeface="Arial"/>
                <a:cs typeface="Arial"/>
                <a:sym typeface="Arial"/>
              </a:rPr>
              <a:t>!! M</a:t>
            </a:r>
            <a:r>
              <a:rPr lang="nl-BE" sz="1200" b="0" i="0" u="none" strike="noStrike" cap="none">
                <a:solidFill>
                  <a:schemeClr val="dk1"/>
                </a:solidFill>
                <a:latin typeface="Arial"/>
                <a:ea typeface="Arial"/>
                <a:cs typeface="Arial"/>
                <a:sym typeface="Arial"/>
              </a:rPr>
              <a:t>aak die droom concreet,</a:t>
            </a:r>
            <a:r>
              <a:rPr lang="nl-BE" sz="1200" b="0" i="0" u="none" strike="noStrike" cap="none" baseline="0">
                <a:solidFill>
                  <a:schemeClr val="dk1"/>
                </a:solidFill>
                <a:latin typeface="Arial"/>
                <a:ea typeface="Arial"/>
                <a:cs typeface="Arial"/>
                <a:sym typeface="Arial"/>
              </a:rPr>
              <a:t> omschrijf die droom</a:t>
            </a:r>
          </a:p>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Arial"/>
              <a:ea typeface="Arial"/>
              <a:cs typeface="Arial"/>
              <a:sym typeface="Arial"/>
            </a:endParaRPr>
          </a:p>
        </p:txBody>
      </p:sp>
      <p:sp>
        <p:nvSpPr>
          <p:cNvPr id="337" name="Google Shape;337;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nl-NL" sz="1200" b="0" i="0" u="none" strike="noStrike" cap="none">
                <a:solidFill>
                  <a:schemeClr val="dk1"/>
                </a:solidFill>
                <a:latin typeface="Arial"/>
                <a:ea typeface="Arial"/>
                <a:cs typeface="Arial"/>
                <a:sym typeface="Arial"/>
              </a:rPr>
              <a:t>5</a:t>
            </a:fld>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2037252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2" name="Google Shape;352;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r>
              <a:rPr lang="nl-NL" sz="1200" b="1" i="0" u="none" strike="noStrike" cap="none">
                <a:solidFill>
                  <a:schemeClr val="dk1"/>
                </a:solidFill>
                <a:effectLst/>
                <a:latin typeface="Calibri"/>
                <a:ea typeface="Calibri"/>
                <a:cs typeface="Calibri"/>
                <a:sym typeface="Calibri"/>
              </a:rPr>
              <a:t>Begeleiding</a:t>
            </a:r>
            <a:endParaRPr lang="nl-NL" sz="1200" b="0" i="0" u="none" strike="noStrike" cap="none">
              <a:solidFill>
                <a:schemeClr val="dk1"/>
              </a:solidFill>
              <a:effectLst/>
              <a:latin typeface="Calibri"/>
              <a:ea typeface="Calibri"/>
              <a:cs typeface="Calibri"/>
              <a:sym typeface="Calibri"/>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nl-BE" sz="1200" b="0" i="0" u="none" strike="noStrike" cap="none">
                <a:solidFill>
                  <a:srgbClr val="595959"/>
                </a:solidFill>
                <a:latin typeface="Calibri"/>
                <a:ea typeface="Calibri"/>
                <a:cs typeface="Calibri"/>
                <a:sym typeface="Calibri"/>
              </a:rPr>
              <a:t>Wat is daarvoor nodig? Wie dien je daarvoor te betrekken? Zoek diverse mogelijkheden.</a:t>
            </a:r>
          </a:p>
          <a:p>
            <a:r>
              <a:rPr lang="nl-NL" sz="1200" b="0" i="0" u="none" strike="noStrike" cap="none">
                <a:solidFill>
                  <a:schemeClr val="dk1"/>
                </a:solidFill>
                <a:effectLst/>
                <a:latin typeface="Calibri"/>
                <a:ea typeface="Calibri"/>
                <a:cs typeface="Calibri"/>
                <a:sym typeface="Calibri"/>
              </a:rPr>
              <a:t>Concreet worden er drie zaken bedacht (‘voorwaarden’) die er nodig zijn om de geselecteerde droom mogelijk te maken. Dit kan dus nog los van eigen acties staan.</a:t>
            </a:r>
          </a:p>
          <a:p>
            <a:endParaRPr lang="nl-NL" sz="1200" b="0" i="0" u="none" strike="noStrike" cap="none">
              <a:solidFill>
                <a:schemeClr val="dk1"/>
              </a:solidFill>
              <a:effectLst/>
              <a:latin typeface="Calibri"/>
              <a:ea typeface="Calibri"/>
              <a:cs typeface="Calibri"/>
              <a:sym typeface="Calibri"/>
            </a:endParaRPr>
          </a:p>
          <a:p>
            <a:r>
              <a:rPr lang="nl-NL" sz="1200" b="0" i="0" u="none" strike="noStrike" cap="none">
                <a:solidFill>
                  <a:schemeClr val="dk1"/>
                </a:solidFill>
                <a:effectLst/>
                <a:latin typeface="Calibri"/>
                <a:ea typeface="Calibri"/>
                <a:cs typeface="Calibri"/>
                <a:sym typeface="Calibri"/>
              </a:rPr>
              <a:t>Bv vanuit een droom om </a:t>
            </a:r>
            <a:r>
              <a:rPr lang="nl-NL" sz="1200" b="0" i="0" u="none" strike="noStrike" cap="none" err="1">
                <a:solidFill>
                  <a:schemeClr val="dk1"/>
                </a:solidFill>
                <a:effectLst/>
                <a:latin typeface="Calibri"/>
                <a:ea typeface="Calibri"/>
                <a:cs typeface="Calibri"/>
                <a:sym typeface="Calibri"/>
              </a:rPr>
              <a:t>klimaatlingen</a:t>
            </a:r>
            <a:r>
              <a:rPr lang="nl-NL" sz="1200" b="0" i="0" u="none" strike="noStrike" cap="none">
                <a:solidFill>
                  <a:schemeClr val="dk1"/>
                </a:solidFill>
                <a:effectLst/>
                <a:latin typeface="Calibri"/>
                <a:ea typeface="Calibri"/>
                <a:cs typeface="Calibri"/>
                <a:sym typeface="Calibri"/>
              </a:rPr>
              <a:t> een ‘gezicht’ of erkenning te geven, kan er bedacht worden: </a:t>
            </a:r>
          </a:p>
          <a:p>
            <a:pPr>
              <a:buAutoNum type="arabicPeriod"/>
            </a:pPr>
            <a:r>
              <a:rPr lang="nl-NL" sz="1200" b="0" i="0" u="none" strike="noStrike" cap="none">
                <a:solidFill>
                  <a:schemeClr val="dk1"/>
                </a:solidFill>
                <a:effectLst/>
                <a:latin typeface="Calibri"/>
                <a:ea typeface="Calibri"/>
                <a:cs typeface="Calibri"/>
                <a:sym typeface="Calibri"/>
              </a:rPr>
              <a:t>bewustmakingscampagne (bv via protestsong/gedicht/fotoreportage over </a:t>
            </a:r>
            <a:r>
              <a:rPr lang="nl-NL" sz="1200" b="0" i="0" u="none" strike="noStrike" cap="none" err="1">
                <a:solidFill>
                  <a:schemeClr val="dk1"/>
                </a:solidFill>
                <a:effectLst/>
                <a:latin typeface="Calibri"/>
                <a:ea typeface="Calibri"/>
                <a:cs typeface="Calibri"/>
                <a:sym typeface="Calibri"/>
              </a:rPr>
              <a:t>klimaatlingen</a:t>
            </a:r>
            <a:r>
              <a:rPr lang="nl-NL" sz="1200" b="0" i="0" u="none" strike="noStrike" cap="none">
                <a:solidFill>
                  <a:schemeClr val="dk1"/>
                </a:solidFill>
                <a:effectLst/>
                <a:latin typeface="Calibri"/>
                <a:ea typeface="Calibri"/>
                <a:cs typeface="Calibri"/>
                <a:sym typeface="Calibri"/>
              </a:rPr>
              <a:t> en verspreiding via een krant/toonmoment)</a:t>
            </a:r>
          </a:p>
          <a:p>
            <a:pPr>
              <a:buAutoNum type="arabicPeriod"/>
            </a:pPr>
            <a:r>
              <a:rPr lang="nl-NL" sz="1200" b="0" i="0" u="none" strike="noStrike" cap="none">
                <a:solidFill>
                  <a:schemeClr val="dk1"/>
                </a:solidFill>
                <a:effectLst/>
                <a:latin typeface="Calibri"/>
                <a:ea typeface="Calibri"/>
                <a:cs typeface="Calibri"/>
                <a:sym typeface="Calibri"/>
              </a:rPr>
              <a:t>de </a:t>
            </a:r>
            <a:r>
              <a:rPr lang="nl-NL" sz="1200" b="0" i="0" u="none" strike="noStrike" cap="none" err="1">
                <a:solidFill>
                  <a:schemeClr val="dk1"/>
                </a:solidFill>
                <a:effectLst/>
                <a:latin typeface="Calibri"/>
                <a:ea typeface="Calibri"/>
                <a:cs typeface="Calibri"/>
                <a:sym typeface="Calibri"/>
              </a:rPr>
              <a:t>klimaatlingen</a:t>
            </a:r>
            <a:r>
              <a:rPr lang="nl-NL" sz="1200" b="0" i="0" u="none" strike="noStrike" cap="none">
                <a:solidFill>
                  <a:schemeClr val="dk1"/>
                </a:solidFill>
                <a:effectLst/>
                <a:latin typeface="Calibri"/>
                <a:ea typeface="Calibri"/>
                <a:cs typeface="Calibri"/>
                <a:sym typeface="Calibri"/>
              </a:rPr>
              <a:t> zelf aan het woord laten (bv hen interviewen en/of hen laten overkomen naar Brussel om hun verhaal te doen in het Europees Parlement) </a:t>
            </a:r>
          </a:p>
          <a:p>
            <a:pPr>
              <a:buAutoNum type="arabicPeriod"/>
            </a:pPr>
            <a:r>
              <a:rPr lang="nl-NL" sz="1200" b="0" i="0" u="none" strike="noStrike" cap="none">
                <a:solidFill>
                  <a:schemeClr val="dk1"/>
                </a:solidFill>
                <a:effectLst/>
                <a:latin typeface="Calibri"/>
                <a:ea typeface="Calibri"/>
                <a:cs typeface="Calibri"/>
                <a:sym typeface="Calibri"/>
              </a:rPr>
              <a:t>werken aan een klimaatstatuut voor </a:t>
            </a:r>
            <a:r>
              <a:rPr lang="nl-NL" sz="1200" b="0" i="0" u="none" strike="noStrike" cap="none" err="1">
                <a:solidFill>
                  <a:schemeClr val="dk1"/>
                </a:solidFill>
                <a:effectLst/>
                <a:latin typeface="Calibri"/>
                <a:ea typeface="Calibri"/>
                <a:cs typeface="Calibri"/>
                <a:sym typeface="Calibri"/>
              </a:rPr>
              <a:t>klimaatlingen</a:t>
            </a:r>
            <a:endParaRPr lang="nl-NL" sz="1200" b="0" i="0" u="none" strike="noStrike" cap="none">
              <a:solidFill>
                <a:schemeClr val="dk1"/>
              </a:solidFill>
              <a:effectLst/>
              <a:latin typeface="Calibri"/>
              <a:ea typeface="Calibri"/>
              <a:cs typeface="Calibri"/>
              <a:sym typeface="Calibri"/>
            </a:endParaRPr>
          </a:p>
          <a:p>
            <a:pPr>
              <a:buAutoNum type="arabicPeriod"/>
            </a:pPr>
            <a:endParaRPr lang="nl-NL" sz="1200" b="0" i="0" u="none" strike="noStrike" cap="none">
              <a:solidFill>
                <a:schemeClr val="dk1"/>
              </a:solidFill>
              <a:effectLst/>
              <a:latin typeface="Calibri"/>
              <a:ea typeface="Calibri"/>
              <a:cs typeface="Calibri"/>
              <a:sym typeface="Calibri"/>
            </a:endParaRPr>
          </a:p>
          <a:p>
            <a:r>
              <a:rPr lang="nl-NL" sz="1200" b="0" i="0" u="none" strike="noStrike" cap="none">
                <a:solidFill>
                  <a:schemeClr val="dk1"/>
                </a:solidFill>
                <a:effectLst/>
                <a:latin typeface="Calibri"/>
                <a:ea typeface="Calibri"/>
                <a:cs typeface="Calibri"/>
                <a:sym typeface="Calibri"/>
              </a:rPr>
              <a:t>Op post-</a:t>
            </a:r>
            <a:r>
              <a:rPr lang="nl-NL" sz="1200" b="0" i="0" u="none" strike="noStrike" cap="none" err="1">
                <a:solidFill>
                  <a:schemeClr val="dk1"/>
                </a:solidFill>
                <a:effectLst/>
                <a:latin typeface="Calibri"/>
                <a:ea typeface="Calibri"/>
                <a:cs typeface="Calibri"/>
                <a:sym typeface="Calibri"/>
              </a:rPr>
              <a:t>its</a:t>
            </a:r>
            <a:r>
              <a:rPr lang="nl-NL" sz="1200" b="0" i="0" u="none" strike="noStrike" cap="none">
                <a:solidFill>
                  <a:schemeClr val="dk1"/>
                </a:solidFill>
                <a:effectLst/>
                <a:latin typeface="Calibri"/>
                <a:ea typeface="Calibri"/>
                <a:cs typeface="Calibri"/>
                <a:sym typeface="Calibri"/>
              </a:rPr>
              <a:t> noteren en toevoegen op het blad / middelste kolom.</a:t>
            </a:r>
          </a:p>
          <a:p>
            <a:r>
              <a:rPr lang="nl-NL" sz="1200" b="0" i="0" u="none" strike="noStrike" cap="none">
                <a:solidFill>
                  <a:schemeClr val="dk1"/>
                </a:solidFill>
                <a:effectLst/>
                <a:latin typeface="Calibri"/>
                <a:ea typeface="Calibri"/>
                <a:cs typeface="Calibri"/>
                <a:sym typeface="Calibri"/>
              </a:rPr>
              <a:t>Daarna</a:t>
            </a:r>
            <a:r>
              <a:rPr lang="nl-NL" sz="1200" b="0" i="0" u="none" strike="noStrike" cap="none" baseline="0">
                <a:solidFill>
                  <a:schemeClr val="dk1"/>
                </a:solidFill>
                <a:effectLst/>
                <a:latin typeface="Calibri"/>
                <a:ea typeface="Calibri"/>
                <a:cs typeface="Calibri"/>
                <a:sym typeface="Calibri"/>
              </a:rPr>
              <a:t> selecteren ze 1 voorwaarde waarop ze als groep zullen verder werken. Zorg ervoor dat dit iets haalbaar is, iets waar je NU kan aan werken</a:t>
            </a:r>
          </a:p>
          <a:p>
            <a:endParaRPr lang="nl-NL" sz="1200" b="0" i="0" u="none" strike="noStrike" cap="none" baseline="0">
              <a:solidFill>
                <a:schemeClr val="dk1"/>
              </a:solidFill>
              <a:effectLst/>
              <a:latin typeface="Calibri"/>
              <a:ea typeface="Calibri"/>
              <a:cs typeface="Calibri"/>
              <a:sym typeface="Calibri"/>
            </a:endParaRPr>
          </a:p>
          <a:p>
            <a:endParaRPr lang="nl-NL" sz="1200" b="0" i="0" u="none" strike="noStrike" cap="none">
              <a:solidFill>
                <a:schemeClr val="dk1"/>
              </a:solidFill>
              <a:effectLst/>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Arial"/>
              <a:ea typeface="Arial"/>
              <a:cs typeface="Arial"/>
              <a:sym typeface="Arial"/>
            </a:endParaRPr>
          </a:p>
        </p:txBody>
      </p:sp>
      <p:sp>
        <p:nvSpPr>
          <p:cNvPr id="353" name="Google Shape;353;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nl-NL" sz="1200" b="0" i="0" u="none" strike="noStrike" cap="none">
                <a:solidFill>
                  <a:schemeClr val="dk1"/>
                </a:solidFill>
                <a:latin typeface="Arial"/>
                <a:ea typeface="Arial"/>
                <a:cs typeface="Arial"/>
                <a:sym typeface="Arial"/>
              </a:rPr>
              <a:t>6</a:t>
            </a:fld>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40743769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8" name="Google Shape;368;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nl-NL" sz="1200" b="1" i="0" u="none" strike="noStrike" cap="none" dirty="0">
                <a:solidFill>
                  <a:schemeClr val="dk1"/>
                </a:solidFill>
                <a:latin typeface="Arial"/>
                <a:ea typeface="Arial"/>
                <a:cs typeface="Arial"/>
                <a:sym typeface="Arial"/>
              </a:rPr>
              <a:t>Begeleiding</a:t>
            </a:r>
          </a:p>
          <a:p>
            <a:pPr marL="0" indent="0"/>
            <a:r>
              <a:rPr lang="nl-NL" sz="1200" b="0" i="0" u="none" strike="noStrike" cap="none" dirty="0">
                <a:solidFill>
                  <a:schemeClr val="dk1"/>
                </a:solidFill>
                <a:latin typeface="Arial"/>
                <a:ea typeface="Arial"/>
                <a:cs typeface="Arial"/>
                <a:sym typeface="Arial"/>
              </a:rPr>
              <a:t>Er wordt een voorwaarde voor de droom (zie vorige slide) gekozen.</a:t>
            </a:r>
            <a:r>
              <a:rPr lang="nl-NL" dirty="0">
                <a:latin typeface="Arial"/>
                <a:ea typeface="Arial"/>
                <a:cs typeface="Arial"/>
                <a:sym typeface="Arial"/>
              </a:rPr>
              <a:t> </a:t>
            </a:r>
            <a:endParaRPr lang="nl-NL" sz="1200" b="0" i="0" u="none" strike="noStrike" cap="none" dirty="0">
              <a:solidFill>
                <a:schemeClr val="dk1"/>
              </a:solidFill>
              <a:latin typeface="Arial"/>
              <a:ea typeface="Arial"/>
              <a:cs typeface="Arial"/>
            </a:endParaRPr>
          </a:p>
          <a:p>
            <a:pPr marL="0" indent="0"/>
            <a:r>
              <a:rPr lang="nl-NL" sz="1200" b="0" dirty="0">
                <a:solidFill>
                  <a:schemeClr val="dk1"/>
                </a:solidFill>
                <a:latin typeface="Calibri"/>
                <a:ea typeface="Calibri"/>
                <a:cs typeface="Calibri"/>
                <a:sym typeface="Calibri"/>
              </a:rPr>
              <a:t>Welke handeling kan je bedenken</a:t>
            </a:r>
            <a:r>
              <a:rPr lang="nl-NL" sz="1200" b="0" baseline="0" dirty="0">
                <a:solidFill>
                  <a:schemeClr val="dk1"/>
                </a:solidFill>
                <a:latin typeface="Calibri"/>
                <a:ea typeface="Calibri"/>
                <a:cs typeface="Calibri"/>
                <a:sym typeface="Calibri"/>
              </a:rPr>
              <a:t> </a:t>
            </a:r>
            <a:r>
              <a:rPr lang="nl-NL" sz="1200" b="0" dirty="0">
                <a:solidFill>
                  <a:schemeClr val="dk1"/>
                </a:solidFill>
                <a:latin typeface="Calibri"/>
                <a:ea typeface="Calibri"/>
                <a:cs typeface="Calibri"/>
                <a:sym typeface="Calibri"/>
              </a:rPr>
              <a:t>om </a:t>
            </a:r>
            <a:r>
              <a:rPr lang="nl-NL" sz="1200" b="1" u="sng" dirty="0">
                <a:solidFill>
                  <a:schemeClr val="dk1"/>
                </a:solidFill>
                <a:latin typeface="Calibri"/>
                <a:ea typeface="Calibri"/>
                <a:cs typeface="Calibri"/>
                <a:sym typeface="Calibri"/>
              </a:rPr>
              <a:t>nu</a:t>
            </a:r>
            <a:r>
              <a:rPr lang="nl-NL" sz="1200" b="0" dirty="0">
                <a:solidFill>
                  <a:schemeClr val="dk1"/>
                </a:solidFill>
                <a:latin typeface="Calibri"/>
                <a:ea typeface="Calibri"/>
                <a:cs typeface="Calibri"/>
                <a:sym typeface="Calibri"/>
              </a:rPr>
              <a:t> aan deze droom te werken? </a:t>
            </a:r>
            <a:r>
              <a:rPr lang="nl-BE" sz="1200" b="0" i="0" u="none" strike="noStrike" cap="none" dirty="0">
                <a:solidFill>
                  <a:srgbClr val="595959"/>
                </a:solidFill>
                <a:latin typeface="Calibri"/>
                <a:ea typeface="Calibri"/>
                <a:cs typeface="Calibri"/>
                <a:sym typeface="Calibri"/>
              </a:rPr>
              <a:t>Selecteer een element uit de middelste kolom en bedenk zaken die je ‘nu’ kan doen: iemand aanspreken, eigen gedrag aanpassen, iets op de agenda plaatsen, …</a:t>
            </a:r>
            <a:r>
              <a:rPr lang="nl-BE" dirty="0">
                <a:solidFill>
                  <a:srgbClr val="595959"/>
                </a:solidFill>
              </a:rPr>
              <a:t> </a:t>
            </a:r>
            <a:endParaRPr lang="nl-NL" sz="1200" b="0">
              <a:solidFill>
                <a:schemeClr val="dk1"/>
              </a:solidFill>
              <a:latin typeface="Calibri"/>
              <a:ea typeface="Calibri"/>
              <a:cs typeface="Calibri"/>
              <a:sym typeface="Calibri"/>
            </a:endParaRPr>
          </a:p>
          <a:p>
            <a:pPr marL="0" marR="0" lvl="0" indent="0" algn="l" rtl="0">
              <a:spcBef>
                <a:spcPts val="0"/>
              </a:spcBef>
              <a:spcAft>
                <a:spcPts val="0"/>
              </a:spcAft>
              <a:buNone/>
            </a:pPr>
            <a:endParaRPr lang="nl-NL" b="0"/>
          </a:p>
          <a:p>
            <a:pPr marL="0" marR="0" lvl="0" indent="0" algn="l" rtl="0">
              <a:lnSpc>
                <a:spcPct val="100000"/>
              </a:lnSpc>
              <a:spcBef>
                <a:spcPts val="0"/>
              </a:spcBef>
              <a:spcAft>
                <a:spcPts val="0"/>
              </a:spcAft>
              <a:buClr>
                <a:srgbClr val="000000"/>
              </a:buClr>
              <a:buSzPts val="1400"/>
              <a:buFont typeface="Arial"/>
              <a:buNone/>
            </a:pPr>
            <a:endParaRPr lang="nl-NL" sz="1200" b="0" i="0" u="none" strike="noStrike" cap="none">
              <a:solidFill>
                <a:schemeClr val="dk1"/>
              </a:solidFill>
              <a:latin typeface="Arial"/>
              <a:ea typeface="Arial"/>
              <a:cs typeface="Arial"/>
              <a:sym typeface="Arial"/>
            </a:endParaRPr>
          </a:p>
          <a:p>
            <a:pPr marL="0" indent="0"/>
            <a:r>
              <a:rPr lang="nl-NL" sz="1200" b="0" i="0" u="none" strike="noStrike" cap="none" dirty="0">
                <a:solidFill>
                  <a:schemeClr val="dk1"/>
                </a:solidFill>
                <a:latin typeface="Arial"/>
                <a:ea typeface="Arial"/>
                <a:cs typeface="Arial"/>
                <a:sym typeface="Arial"/>
              </a:rPr>
              <a:t>Hier worden</a:t>
            </a:r>
            <a:r>
              <a:rPr lang="nl-NL" sz="1200" b="1" i="0" u="none" strike="noStrike" cap="none" baseline="0" dirty="0">
                <a:solidFill>
                  <a:schemeClr val="dk1"/>
                </a:solidFill>
                <a:latin typeface="Arial"/>
                <a:ea typeface="Arial"/>
                <a:cs typeface="Arial"/>
                <a:sym typeface="Arial"/>
              </a:rPr>
              <a:t> </a:t>
            </a:r>
            <a:r>
              <a:rPr lang="nl-NL" sz="1200" b="1" i="0" u="none" strike="noStrike" cap="none" dirty="0">
                <a:solidFill>
                  <a:schemeClr val="dk1"/>
                </a:solidFill>
                <a:latin typeface="Arial"/>
                <a:ea typeface="Arial"/>
                <a:cs typeface="Arial"/>
                <a:sym typeface="Arial"/>
              </a:rPr>
              <a:t>acties </a:t>
            </a:r>
            <a:r>
              <a:rPr lang="nl-NL" sz="1200" b="0" i="0" u="none" strike="noStrike" cap="none" dirty="0">
                <a:solidFill>
                  <a:schemeClr val="dk1"/>
                </a:solidFill>
                <a:latin typeface="Arial"/>
                <a:ea typeface="Arial"/>
                <a:cs typeface="Arial"/>
                <a:sym typeface="Arial"/>
              </a:rPr>
              <a:t>geformuleerd die we nu zelf zien zitten om te doen om deze voorwaarde mogelijk te maken.</a:t>
            </a:r>
            <a:endParaRPr lang="nl-NL" sz="1200" b="0" i="0" u="none" strike="noStrike" cap="none" dirty="0">
              <a:solidFill>
                <a:schemeClr val="dk1"/>
              </a:solidFill>
              <a:latin typeface="Arial"/>
              <a:ea typeface="Arial"/>
              <a:cs typeface="Arial"/>
            </a:endParaRPr>
          </a:p>
          <a:p>
            <a:pPr marL="0" indent="0"/>
            <a:r>
              <a:rPr lang="nl-NL" sz="1200" b="0" i="0" u="none" strike="noStrike" cap="none" dirty="0">
                <a:solidFill>
                  <a:schemeClr val="dk1"/>
                </a:solidFill>
                <a:latin typeface="Arial"/>
                <a:ea typeface="Arial"/>
                <a:cs typeface="Arial"/>
                <a:sym typeface="Arial"/>
              </a:rPr>
              <a:t>Deze worden duidelijk gemaakt op</a:t>
            </a:r>
            <a:r>
              <a:rPr lang="nl-NL" sz="1200" b="0" i="0" u="none" strike="noStrike" cap="none" baseline="0" dirty="0">
                <a:solidFill>
                  <a:schemeClr val="dk1"/>
                </a:solidFill>
                <a:latin typeface="Arial"/>
                <a:ea typeface="Arial"/>
                <a:cs typeface="Arial"/>
                <a:sym typeface="Arial"/>
              </a:rPr>
              <a:t> een A4 in 4 vakjes verdeeld.</a:t>
            </a:r>
            <a:r>
              <a:rPr lang="nl-NL" dirty="0">
                <a:latin typeface="Arial"/>
                <a:ea typeface="Arial"/>
                <a:cs typeface="Arial"/>
                <a:sym typeface="Arial"/>
              </a:rPr>
              <a:t> </a:t>
            </a:r>
            <a:endParaRPr lang="nl-NL" sz="1200" b="0" i="0" u="none" strike="noStrike" cap="none" baseline="0" dirty="0">
              <a:solidFill>
                <a:schemeClr val="dk1"/>
              </a:solidFill>
              <a:latin typeface="Arial"/>
              <a:ea typeface="Arial"/>
              <a:cs typeface="Arial"/>
            </a:endParaRPr>
          </a:p>
          <a:p>
            <a:pPr marL="0" indent="0"/>
            <a:r>
              <a:rPr lang="nl-NL" b="0" i="0" u="none" strike="noStrike" cap="none" baseline="0">
                <a:sym typeface="Arial"/>
              </a:rPr>
              <a:t>Creatief denken&gt; oefening 4 keer herhalen</a:t>
            </a:r>
            <a:r>
              <a:rPr lang="nl-NL">
                <a:sym typeface="Arial"/>
              </a:rPr>
              <a:t>: om out-of-the-box denken te stimuleren</a:t>
            </a:r>
            <a:endParaRPr lang="nl-NL"/>
          </a:p>
          <a:p>
            <a:pPr marL="0" indent="0"/>
            <a:r>
              <a:rPr lang="nl-NL" b="1" dirty="0">
                <a:latin typeface="Arial"/>
                <a:ea typeface="Arial"/>
                <a:cs typeface="Arial"/>
                <a:sym typeface="Arial"/>
              </a:rPr>
              <a:t>!! Zoek tekens 2 preventieve acties (ervoor zorgen dat er minder klimaatvluchtelingen zijn) en 2 curatieve acties (ervoor zorgen dat problemen die klimaatvluchtelingen ervaren, aangepakt worden), liefst telkens 1 individuele en 1 collectieve actie (je kan je hier ook focussen op een collectieve actie, en elke leerling een persoonlijke uitdaging laten formuleren als individuele actie)</a:t>
            </a:r>
            <a:endParaRPr lang="nl-NL" sz="1200" b="1" i="0" u="none" strike="noStrike" cap="none" baseline="0" dirty="0">
              <a:solidFill>
                <a:schemeClr val="dk1"/>
              </a:solidFill>
              <a:latin typeface="Arial"/>
              <a:ea typeface="Arial"/>
              <a:cs typeface="Arial"/>
            </a:endParaRPr>
          </a:p>
          <a:p>
            <a:pPr marL="0" marR="0" lvl="0" indent="0" algn="l" rtl="0">
              <a:lnSpc>
                <a:spcPct val="100000"/>
              </a:lnSpc>
              <a:spcBef>
                <a:spcPts val="0"/>
              </a:spcBef>
              <a:spcAft>
                <a:spcPts val="0"/>
              </a:spcAft>
              <a:buClr>
                <a:srgbClr val="000000"/>
              </a:buClr>
              <a:buSzPts val="1400"/>
              <a:buFont typeface="Arial"/>
              <a:buNone/>
            </a:pPr>
            <a:endParaRPr lang="nl-NL" sz="12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nl-NL" sz="1200" b="0" i="0" u="none" strike="noStrike" cap="none" dirty="0">
                <a:solidFill>
                  <a:schemeClr val="dk1"/>
                </a:solidFill>
                <a:latin typeface="Arial"/>
                <a:ea typeface="Arial"/>
                <a:cs typeface="Arial"/>
                <a:sym typeface="Arial"/>
              </a:rPr>
              <a:t>Ter verduidelijking voor ‘</a:t>
            </a:r>
            <a:r>
              <a:rPr lang="nl-NL" sz="1200" b="0" i="0" u="none" strike="noStrike" cap="none" dirty="0" err="1">
                <a:solidFill>
                  <a:schemeClr val="dk1"/>
                </a:solidFill>
                <a:latin typeface="Arial"/>
                <a:ea typeface="Arial"/>
                <a:cs typeface="Arial"/>
                <a:sym typeface="Arial"/>
              </a:rPr>
              <a:t>actie’mogelijkheden</a:t>
            </a:r>
            <a:r>
              <a:rPr lang="nl-NL" sz="1200" b="0" i="0" u="none" strike="noStrike" cap="none" dirty="0">
                <a:solidFill>
                  <a:schemeClr val="dk1"/>
                </a:solidFill>
                <a:latin typeface="Arial"/>
                <a:ea typeface="Arial"/>
                <a:cs typeface="Arial"/>
                <a:sym typeface="Arial"/>
              </a:rPr>
              <a:t> (dit kan en wil ik doen); Dit kan zijn:</a:t>
            </a:r>
            <a:endParaRPr lang="nl-NL" sz="1200" b="0" i="0" u="none" strike="noStrike" cap="none" dirty="0">
              <a:solidFill>
                <a:schemeClr val="dk1"/>
              </a:solidFill>
              <a:latin typeface="Arial"/>
              <a:ea typeface="Arial"/>
              <a:cs typeface="Arial"/>
            </a:endParaRPr>
          </a:p>
          <a:p>
            <a:pPr marL="0" indent="0"/>
            <a:r>
              <a:rPr lang="nl-NL" sz="1200" b="0" i="0" u="none" strike="noStrike" cap="none" dirty="0">
                <a:solidFill>
                  <a:schemeClr val="dk1"/>
                </a:solidFill>
                <a:latin typeface="Arial"/>
                <a:ea typeface="Arial"/>
                <a:cs typeface="Arial"/>
                <a:sym typeface="Arial"/>
              </a:rPr>
              <a:t>hoe je met elkaar communiceert,</a:t>
            </a:r>
            <a:r>
              <a:rPr lang="nl-NL" dirty="0">
                <a:latin typeface="Arial"/>
                <a:ea typeface="Arial"/>
                <a:cs typeface="Arial"/>
                <a:sym typeface="Arial"/>
              </a:rPr>
              <a:t> </a:t>
            </a:r>
            <a:endParaRPr lang="nl-NL" sz="1200" b="0" i="0" u="none" strike="noStrike" cap="none" dirty="0">
              <a:solidFill>
                <a:schemeClr val="dk1"/>
              </a:solidFill>
              <a:latin typeface="Arial"/>
              <a:ea typeface="Arial"/>
              <a:cs typeface="Arial"/>
            </a:endParaRPr>
          </a:p>
          <a:p>
            <a:pPr marL="0" marR="0" lvl="0" indent="0" algn="l" rtl="0">
              <a:lnSpc>
                <a:spcPct val="100000"/>
              </a:lnSpc>
              <a:spcBef>
                <a:spcPts val="0"/>
              </a:spcBef>
              <a:spcAft>
                <a:spcPts val="0"/>
              </a:spcAft>
              <a:buClr>
                <a:srgbClr val="000000"/>
              </a:buClr>
              <a:buSzPts val="1400"/>
              <a:buFont typeface="Arial"/>
              <a:buNone/>
            </a:pPr>
            <a:r>
              <a:rPr lang="nl-NL" sz="1200" b="0" i="0" u="none" strike="noStrike" cap="none" dirty="0">
                <a:solidFill>
                  <a:schemeClr val="dk1"/>
                </a:solidFill>
                <a:latin typeface="Arial"/>
                <a:ea typeface="Arial"/>
                <a:cs typeface="Arial"/>
                <a:sym typeface="Arial"/>
              </a:rPr>
              <a:t>een bepaalde dienst,</a:t>
            </a:r>
            <a:endParaRPr lang="nl-NL" sz="1200" b="0" i="0" u="none" strike="noStrike" cap="none" dirty="0">
              <a:solidFill>
                <a:schemeClr val="dk1"/>
              </a:solidFill>
              <a:latin typeface="Arial"/>
              <a:ea typeface="Arial"/>
              <a:cs typeface="Arial"/>
            </a:endParaRPr>
          </a:p>
          <a:p>
            <a:pPr marL="0" marR="0" lvl="0" indent="0" algn="l" rtl="0">
              <a:lnSpc>
                <a:spcPct val="100000"/>
              </a:lnSpc>
              <a:spcBef>
                <a:spcPts val="0"/>
              </a:spcBef>
              <a:spcAft>
                <a:spcPts val="0"/>
              </a:spcAft>
              <a:buClr>
                <a:srgbClr val="000000"/>
              </a:buClr>
              <a:buSzPts val="1400"/>
              <a:buFont typeface="Arial"/>
              <a:buNone/>
            </a:pPr>
            <a:r>
              <a:rPr lang="nl-NL" sz="1200" b="0" i="0" u="none" strike="noStrike" cap="none" dirty="0">
                <a:solidFill>
                  <a:schemeClr val="dk1"/>
                </a:solidFill>
                <a:latin typeface="Arial"/>
                <a:ea typeface="Arial"/>
                <a:cs typeface="Arial"/>
                <a:sym typeface="Arial"/>
              </a:rPr>
              <a:t>een handeling,</a:t>
            </a:r>
            <a:endParaRPr lang="nl-NL" sz="1200" b="0" i="0" u="none" strike="noStrike" cap="none" dirty="0">
              <a:solidFill>
                <a:schemeClr val="dk1"/>
              </a:solidFill>
              <a:latin typeface="Arial"/>
              <a:ea typeface="Arial"/>
              <a:cs typeface="Arial"/>
            </a:endParaRPr>
          </a:p>
          <a:p>
            <a:pPr marL="0" marR="0" lvl="0" indent="0" algn="l" rtl="0">
              <a:lnSpc>
                <a:spcPct val="100000"/>
              </a:lnSpc>
              <a:spcBef>
                <a:spcPts val="0"/>
              </a:spcBef>
              <a:spcAft>
                <a:spcPts val="0"/>
              </a:spcAft>
              <a:buClr>
                <a:srgbClr val="000000"/>
              </a:buClr>
              <a:buSzPts val="1400"/>
              <a:buFont typeface="Arial"/>
              <a:buNone/>
            </a:pPr>
            <a:r>
              <a:rPr lang="nl-NL" sz="1200" b="0" i="0" u="none" strike="noStrike" cap="none" dirty="0">
                <a:solidFill>
                  <a:schemeClr val="dk1"/>
                </a:solidFill>
                <a:latin typeface="Arial"/>
                <a:ea typeface="Arial"/>
                <a:cs typeface="Arial"/>
                <a:sym typeface="Arial"/>
              </a:rPr>
              <a:t>een product,</a:t>
            </a:r>
            <a:endParaRPr lang="nl-NL" sz="1200" b="0" i="0" u="none" strike="noStrike" cap="none" dirty="0">
              <a:solidFill>
                <a:schemeClr val="dk1"/>
              </a:solidFill>
              <a:latin typeface="Arial"/>
              <a:ea typeface="Arial"/>
              <a:cs typeface="Arial"/>
            </a:endParaRPr>
          </a:p>
          <a:p>
            <a:pPr marL="0" marR="0" lvl="0" indent="0" algn="l" rtl="0">
              <a:lnSpc>
                <a:spcPct val="100000"/>
              </a:lnSpc>
              <a:spcBef>
                <a:spcPts val="0"/>
              </a:spcBef>
              <a:spcAft>
                <a:spcPts val="0"/>
              </a:spcAft>
              <a:buClr>
                <a:srgbClr val="000000"/>
              </a:buClr>
              <a:buSzPts val="1400"/>
              <a:buFont typeface="Arial"/>
              <a:buNone/>
            </a:pPr>
            <a:r>
              <a:rPr lang="nl-NL" sz="1200" b="0" i="0" u="none" strike="noStrike" cap="none" dirty="0">
                <a:solidFill>
                  <a:schemeClr val="dk1"/>
                </a:solidFill>
                <a:latin typeface="Arial"/>
                <a:ea typeface="Arial"/>
                <a:cs typeface="Arial"/>
                <a:sym typeface="Arial"/>
              </a:rPr>
              <a:t>Iets niet doen.</a:t>
            </a:r>
            <a:endParaRPr lang="nl-NL" sz="1200" b="0" i="0" u="none" strike="noStrike" cap="none" dirty="0">
              <a:solidFill>
                <a:schemeClr val="dk1"/>
              </a:solidFill>
              <a:latin typeface="Arial"/>
              <a:ea typeface="Arial"/>
              <a:cs typeface="Arial"/>
            </a:endParaRPr>
          </a:p>
          <a:p>
            <a:pPr marL="0" indent="0"/>
            <a:r>
              <a:rPr lang="nl-NL" sz="1200" b="0" i="0" u="none" strike="noStrike" cap="none" dirty="0">
                <a:solidFill>
                  <a:schemeClr val="dk1"/>
                </a:solidFill>
                <a:latin typeface="Arial"/>
                <a:ea typeface="Arial"/>
                <a:cs typeface="Arial"/>
                <a:sym typeface="Arial"/>
              </a:rPr>
              <a:t>…</a:t>
            </a:r>
            <a:r>
              <a:rPr lang="nl-NL" dirty="0">
                <a:latin typeface="Arial"/>
                <a:ea typeface="Arial"/>
                <a:cs typeface="Arial"/>
                <a:sym typeface="Arial"/>
              </a:rPr>
              <a:t> </a:t>
            </a:r>
            <a:endParaRPr lang="nl-NL" sz="1200" b="0" i="0" u="none" strike="noStrike" cap="none" dirty="0">
              <a:solidFill>
                <a:schemeClr val="dk1"/>
              </a:solidFill>
              <a:latin typeface="Arial"/>
              <a:ea typeface="Arial"/>
              <a:cs typeface="Arial"/>
            </a:endParaRPr>
          </a:p>
          <a:p>
            <a:pPr marL="0" marR="0" lvl="0" indent="0" algn="l" rtl="0">
              <a:lnSpc>
                <a:spcPct val="100000"/>
              </a:lnSpc>
              <a:spcBef>
                <a:spcPts val="0"/>
              </a:spcBef>
              <a:spcAft>
                <a:spcPts val="0"/>
              </a:spcAft>
              <a:buClr>
                <a:srgbClr val="000000"/>
              </a:buClr>
              <a:buSzPts val="1400"/>
              <a:buFont typeface="Arial"/>
              <a:buNone/>
            </a:pPr>
            <a:endParaRPr lang="nl-NL" sz="12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nl-NL" sz="1200" b="0" i="0" u="none" strike="noStrike" cap="none" dirty="0">
                <a:solidFill>
                  <a:schemeClr val="dk1"/>
                </a:solidFill>
                <a:latin typeface="Arial"/>
                <a:ea typeface="Arial"/>
                <a:cs typeface="Arial"/>
                <a:sym typeface="Arial"/>
              </a:rPr>
              <a:t>Je kan hiervoor terugkeren naar de plaatsing van de rode mannetjes, om te weten WAAR je invloed op kan hebben</a:t>
            </a:r>
            <a:endParaRPr lang="nl-NL" sz="1200" b="0" i="0" u="none" strike="noStrike" cap="none" dirty="0">
              <a:solidFill>
                <a:schemeClr val="dk1"/>
              </a:solidFill>
              <a:latin typeface="Arial"/>
              <a:ea typeface="Arial"/>
              <a:cs typeface="Arial"/>
            </a:endParaRPr>
          </a:p>
          <a:p>
            <a:pPr marL="0" indent="0"/>
            <a:r>
              <a:rPr lang="nl-NL" dirty="0">
                <a:latin typeface="Arial"/>
                <a:ea typeface="Arial"/>
                <a:cs typeface="Arial"/>
                <a:sym typeface="Arial"/>
              </a:rPr>
              <a:t> </a:t>
            </a:r>
            <a:r>
              <a:rPr lang="nl-NL" sz="1200" b="0" i="0" u="none" strike="noStrike" cap="none" dirty="0">
                <a:solidFill>
                  <a:schemeClr val="dk1"/>
                </a:solidFill>
                <a:latin typeface="Arial"/>
                <a:ea typeface="Arial"/>
                <a:cs typeface="Arial"/>
                <a:sym typeface="Arial"/>
              </a:rPr>
              <a:t>(zie </a:t>
            </a:r>
            <a:r>
              <a:rPr lang="nl-NL" sz="1200" b="0" i="0" u="none" strike="noStrike" cap="none" dirty="0" err="1">
                <a:solidFill>
                  <a:schemeClr val="dk1"/>
                </a:solidFill>
                <a:latin typeface="Arial"/>
                <a:ea typeface="Arial"/>
                <a:cs typeface="Arial"/>
                <a:sym typeface="Arial"/>
              </a:rPr>
              <a:t>vbn</a:t>
            </a:r>
            <a:r>
              <a:rPr lang="nl-NL" sz="1200" b="0" i="0" u="none" strike="noStrike" cap="none" dirty="0">
                <a:solidFill>
                  <a:schemeClr val="dk1"/>
                </a:solidFill>
                <a:latin typeface="Arial"/>
                <a:ea typeface="Arial"/>
                <a:cs typeface="Arial"/>
                <a:sym typeface="Arial"/>
              </a:rPr>
              <a:t> op vorige slide: protestsong, gedicht, kunstwerk, artikel in krant = 4 ideeën om bewustmaking te vergroten).</a:t>
            </a:r>
            <a:endParaRPr lang="nl-NL" sz="1200" b="0" i="0" u="none" strike="noStrike" cap="none" dirty="0">
              <a:solidFill>
                <a:schemeClr val="dk1"/>
              </a:solidFill>
              <a:latin typeface="Arial"/>
              <a:ea typeface="Arial"/>
              <a:cs typeface="Arial"/>
            </a:endParaRPr>
          </a:p>
          <a:p>
            <a:pPr marL="0" marR="0" lvl="0" indent="0" algn="l" rtl="0">
              <a:lnSpc>
                <a:spcPct val="100000"/>
              </a:lnSpc>
              <a:spcBef>
                <a:spcPts val="0"/>
              </a:spcBef>
              <a:spcAft>
                <a:spcPts val="0"/>
              </a:spcAft>
              <a:buClr>
                <a:srgbClr val="000000"/>
              </a:buClr>
              <a:buSzPts val="1400"/>
              <a:buFont typeface="Arial"/>
              <a:buNone/>
            </a:pPr>
            <a:endParaRPr lang="nl-NL" sz="12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nl-NL" sz="1200" b="0" i="0" u="none" strike="noStrike" cap="none" dirty="0">
                <a:solidFill>
                  <a:schemeClr val="dk1"/>
                </a:solidFill>
                <a:latin typeface="Arial"/>
                <a:ea typeface="Arial"/>
                <a:cs typeface="Arial"/>
                <a:sym typeface="Arial"/>
              </a:rPr>
              <a:t>Na de individuele oefening wisselen ze ideeën uit en komen hierbij tot het besef</a:t>
            </a:r>
            <a:r>
              <a:rPr lang="nl-NL" sz="1200" b="0" i="0" u="none" strike="noStrike" cap="none" baseline="0" dirty="0">
                <a:solidFill>
                  <a:schemeClr val="dk1"/>
                </a:solidFill>
                <a:latin typeface="Arial"/>
                <a:ea typeface="Arial"/>
                <a:cs typeface="Arial"/>
                <a:sym typeface="Arial"/>
              </a:rPr>
              <a:t> dat ze als groep tot heel wat verschillende acties komen die ze kunnen ondernemen.</a:t>
            </a:r>
            <a:endParaRPr lang="nl-NL" sz="1200" b="0" i="0" u="none" strike="noStrike" cap="none" dirty="0">
              <a:solidFill>
                <a:schemeClr val="dk1"/>
              </a:solidFill>
              <a:latin typeface="Arial"/>
              <a:ea typeface="Arial"/>
              <a:cs typeface="Arial"/>
            </a:endParaRPr>
          </a:p>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Arial"/>
              <a:ea typeface="Arial"/>
              <a:cs typeface="Arial"/>
              <a:sym typeface="Arial"/>
            </a:endParaRPr>
          </a:p>
        </p:txBody>
      </p:sp>
      <p:sp>
        <p:nvSpPr>
          <p:cNvPr id="369" name="Google Shape;369;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nl-NL" sz="1200" b="0" i="0" u="none" strike="noStrike" cap="none">
                <a:solidFill>
                  <a:schemeClr val="dk1"/>
                </a:solidFill>
                <a:latin typeface="Arial"/>
                <a:ea typeface="Arial"/>
                <a:cs typeface="Arial"/>
                <a:sym typeface="Arial"/>
              </a:rPr>
              <a:t>7</a:t>
            </a:fld>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5537929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8" name="Google Shape;368;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nl-NL" sz="1200" b="1" i="0" u="none" strike="noStrike" cap="none">
                <a:solidFill>
                  <a:schemeClr val="dk1"/>
                </a:solidFill>
                <a:latin typeface="Arial"/>
                <a:ea typeface="Arial"/>
                <a:cs typeface="Arial"/>
                <a:sym typeface="Arial"/>
              </a:rPr>
              <a:t>Begeleiding</a:t>
            </a:r>
          </a:p>
          <a:p>
            <a:pPr marL="0" marR="0" lvl="0" indent="0" algn="l" rtl="0">
              <a:lnSpc>
                <a:spcPct val="100000"/>
              </a:lnSpc>
              <a:spcBef>
                <a:spcPts val="0"/>
              </a:spcBef>
              <a:spcAft>
                <a:spcPts val="0"/>
              </a:spcAft>
              <a:buClr>
                <a:srgbClr val="000000"/>
              </a:buClr>
              <a:buSzPts val="1400"/>
              <a:buFont typeface="Arial"/>
              <a:buNone/>
            </a:pPr>
            <a:r>
              <a:rPr lang="nl-NL" sz="1200" b="1" i="0" u="none" strike="noStrike" cap="none">
                <a:solidFill>
                  <a:schemeClr val="dk1"/>
                </a:solidFill>
                <a:latin typeface="Arial"/>
                <a:ea typeface="Arial"/>
                <a:cs typeface="Arial"/>
                <a:sym typeface="Arial"/>
              </a:rPr>
              <a:t>Deze stap kan overgeslagen worden als er onvoldoende tijd is,</a:t>
            </a:r>
          </a:p>
          <a:p>
            <a:pPr marL="0" marR="0" lvl="0" indent="0" algn="l" rtl="0">
              <a:lnSpc>
                <a:spcPct val="100000"/>
              </a:lnSpc>
              <a:spcBef>
                <a:spcPts val="0"/>
              </a:spcBef>
              <a:spcAft>
                <a:spcPts val="0"/>
              </a:spcAft>
              <a:buClr>
                <a:srgbClr val="000000"/>
              </a:buClr>
              <a:buSzPts val="1400"/>
              <a:buFont typeface="Arial"/>
              <a:buNone/>
            </a:pPr>
            <a:r>
              <a:rPr lang="nl-NL" sz="1200" b="1" i="0" u="none" strike="noStrike" cap="none">
                <a:solidFill>
                  <a:schemeClr val="dk1"/>
                </a:solidFill>
                <a:latin typeface="Arial"/>
                <a:ea typeface="Arial"/>
                <a:cs typeface="Arial"/>
                <a:sym typeface="Arial"/>
              </a:rPr>
              <a:t>Doel is vooral verder te verkennen/bedenken (divergent denken), Dit kan bv helpen als </a:t>
            </a:r>
            <a:r>
              <a:rPr lang="nl-NL" sz="1200" b="1" i="0" u="none" strike="noStrike" cap="none" err="1">
                <a:solidFill>
                  <a:schemeClr val="dk1"/>
                </a:solidFill>
                <a:latin typeface="Arial"/>
                <a:ea typeface="Arial"/>
                <a:cs typeface="Arial"/>
                <a:sym typeface="Arial"/>
              </a:rPr>
              <a:t>lln</a:t>
            </a:r>
            <a:r>
              <a:rPr lang="nl-NL" sz="1200" b="1" i="0" u="none" strike="noStrike" cap="none">
                <a:solidFill>
                  <a:schemeClr val="dk1"/>
                </a:solidFill>
                <a:latin typeface="Arial"/>
                <a:ea typeface="Arial"/>
                <a:cs typeface="Arial"/>
                <a:sym typeface="Arial"/>
              </a:rPr>
              <a:t> weinig inspiratie hebben in de vorige stappen,</a:t>
            </a:r>
          </a:p>
          <a:p>
            <a:pPr marL="0" marR="0" lvl="0" indent="0" algn="l" rtl="0">
              <a:lnSpc>
                <a:spcPct val="100000"/>
              </a:lnSpc>
              <a:spcBef>
                <a:spcPts val="0"/>
              </a:spcBef>
              <a:spcAft>
                <a:spcPts val="0"/>
              </a:spcAft>
              <a:buClr>
                <a:srgbClr val="000000"/>
              </a:buClr>
              <a:buSzPts val="1400"/>
              <a:buFont typeface="Arial"/>
              <a:buNone/>
            </a:pPr>
            <a:r>
              <a:rPr lang="nl-NL" sz="1200" b="0" i="0" u="none" strike="noStrike" cap="none">
                <a:solidFill>
                  <a:schemeClr val="dk1"/>
                </a:solidFill>
                <a:latin typeface="Arial"/>
                <a:ea typeface="Arial"/>
                <a:cs typeface="Arial"/>
                <a:sym typeface="Arial"/>
              </a:rPr>
              <a:t>Verbreding van de mogelijkheden zien: wat is activisme?</a:t>
            </a:r>
          </a:p>
          <a:p>
            <a:pPr marL="0" marR="0" lvl="0" indent="0" algn="l" rtl="0">
              <a:lnSpc>
                <a:spcPct val="100000"/>
              </a:lnSpc>
              <a:spcBef>
                <a:spcPts val="0"/>
              </a:spcBef>
              <a:spcAft>
                <a:spcPts val="0"/>
              </a:spcAft>
              <a:buClr>
                <a:srgbClr val="000000"/>
              </a:buClr>
              <a:buSzPts val="1400"/>
              <a:buFont typeface="Arial"/>
              <a:buNone/>
            </a:pPr>
            <a:r>
              <a:rPr lang="nl-NL" sz="1200" b="0" i="0" u="none" strike="noStrike" cap="none">
                <a:solidFill>
                  <a:schemeClr val="dk1"/>
                </a:solidFill>
                <a:latin typeface="Arial"/>
                <a:ea typeface="Arial"/>
                <a:cs typeface="Arial"/>
                <a:sym typeface="Arial"/>
              </a:rPr>
              <a:t>Elke </a:t>
            </a:r>
            <a:r>
              <a:rPr lang="nl-NL" sz="1200" b="0" i="0" u="none" strike="noStrike" cap="none" err="1">
                <a:solidFill>
                  <a:schemeClr val="dk1"/>
                </a:solidFill>
                <a:latin typeface="Arial"/>
                <a:ea typeface="Arial"/>
                <a:cs typeface="Arial"/>
                <a:sym typeface="Arial"/>
              </a:rPr>
              <a:t>ll</a:t>
            </a:r>
            <a:r>
              <a:rPr lang="nl-NL" sz="1200" b="0" i="0" u="none" strike="noStrike" cap="none">
                <a:solidFill>
                  <a:schemeClr val="dk1"/>
                </a:solidFill>
                <a:latin typeface="Arial"/>
                <a:ea typeface="Arial"/>
                <a:cs typeface="Arial"/>
                <a:sym typeface="Arial"/>
              </a:rPr>
              <a:t> vult nu zelf in op ‘iedereen activist’  </a:t>
            </a:r>
          </a:p>
          <a:p>
            <a:pPr marL="0" marR="0" lvl="0" indent="0" algn="l" rtl="0">
              <a:lnSpc>
                <a:spcPct val="100000"/>
              </a:lnSpc>
              <a:spcBef>
                <a:spcPts val="0"/>
              </a:spcBef>
              <a:spcAft>
                <a:spcPts val="0"/>
              </a:spcAft>
              <a:buClr>
                <a:srgbClr val="000000"/>
              </a:buClr>
              <a:buSzPts val="1400"/>
              <a:buFont typeface="Arial"/>
              <a:buNone/>
            </a:pPr>
            <a:endParaRPr lang="nl-NL" sz="12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nl-NL" sz="1200" b="0" i="0" u="none" strike="noStrike" cap="none">
                <a:solidFill>
                  <a:schemeClr val="dk1"/>
                </a:solidFill>
                <a:latin typeface="Arial"/>
                <a:ea typeface="Arial"/>
                <a:cs typeface="Arial"/>
                <a:sym typeface="Arial"/>
              </a:rPr>
              <a:t>Via bronverkenning verken je ook welke vormen van activisme er reeds bestaan: 11.11.11., Broederlijk delen, </a:t>
            </a:r>
          </a:p>
          <a:p>
            <a:pPr marL="0" marR="0" lvl="0" indent="0" algn="l" rtl="0">
              <a:lnSpc>
                <a:spcPct val="100000"/>
              </a:lnSpc>
              <a:spcBef>
                <a:spcPts val="0"/>
              </a:spcBef>
              <a:spcAft>
                <a:spcPts val="0"/>
              </a:spcAft>
              <a:buClr>
                <a:srgbClr val="000000"/>
              </a:buClr>
              <a:buSzPts val="1400"/>
              <a:buFont typeface="Arial"/>
              <a:buNone/>
            </a:pPr>
            <a:endParaRPr lang="nl-NL" sz="12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nl-NL" sz="1200" b="0" i="0" u="none" strike="noStrike" cap="none">
                <a:solidFill>
                  <a:schemeClr val="dk1"/>
                </a:solidFill>
                <a:latin typeface="Arial"/>
                <a:ea typeface="Arial"/>
                <a:cs typeface="Arial"/>
                <a:sym typeface="Arial"/>
              </a:rPr>
              <a:t>Na de individuele oefening wisselen </a:t>
            </a:r>
            <a:r>
              <a:rPr lang="nl-NL" sz="1200" b="0" i="0" u="none" strike="noStrike" cap="none" err="1">
                <a:solidFill>
                  <a:schemeClr val="dk1"/>
                </a:solidFill>
                <a:latin typeface="Arial"/>
                <a:ea typeface="Arial"/>
                <a:cs typeface="Arial"/>
                <a:sym typeface="Arial"/>
              </a:rPr>
              <a:t>lln</a:t>
            </a:r>
            <a:r>
              <a:rPr lang="nl-NL" sz="1200" b="0" i="0" u="none" strike="noStrike" cap="none">
                <a:solidFill>
                  <a:schemeClr val="dk1"/>
                </a:solidFill>
                <a:latin typeface="Arial"/>
                <a:ea typeface="Arial"/>
                <a:cs typeface="Arial"/>
                <a:sym typeface="Arial"/>
              </a:rPr>
              <a:t> opnieuw ideeën uit en komen hierbij tot het besef</a:t>
            </a:r>
            <a:r>
              <a:rPr lang="nl-NL" sz="1200" b="0" i="0" u="none" strike="noStrike" cap="none" baseline="0">
                <a:solidFill>
                  <a:schemeClr val="dk1"/>
                </a:solidFill>
                <a:latin typeface="Arial"/>
                <a:ea typeface="Arial"/>
                <a:cs typeface="Arial"/>
                <a:sym typeface="Arial"/>
              </a:rPr>
              <a:t> dat ze als groep tot heel wat verschillende acties komen die ze kunnen ondernemen, en dat iedereen daarbij andere talenten/inzichten/persoonlijkheden benut.</a:t>
            </a:r>
            <a:endParaRPr lang="nl-NL" sz="12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Arial"/>
              <a:ea typeface="Arial"/>
              <a:cs typeface="Arial"/>
              <a:sym typeface="Arial"/>
            </a:endParaRPr>
          </a:p>
        </p:txBody>
      </p:sp>
      <p:sp>
        <p:nvSpPr>
          <p:cNvPr id="369" name="Google Shape;369;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nl-NL" sz="1200" b="0" i="0" u="none" strike="noStrike" cap="none">
                <a:solidFill>
                  <a:schemeClr val="dk1"/>
                </a:solidFill>
                <a:latin typeface="Arial"/>
                <a:ea typeface="Arial"/>
                <a:cs typeface="Arial"/>
                <a:sym typeface="Arial"/>
              </a:rPr>
              <a:t>8</a:t>
            </a:fld>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13884291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8" name="Google Shape;368;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nl-NL" sz="1200" b="1" i="0" u="none" strike="noStrike" cap="none">
                <a:solidFill>
                  <a:schemeClr val="dk1"/>
                </a:solidFill>
                <a:latin typeface="Arial"/>
                <a:ea typeface="Arial"/>
                <a:cs typeface="Arial"/>
                <a:sym typeface="Arial"/>
              </a:rPr>
              <a:t>Begeleiding</a:t>
            </a:r>
          </a:p>
          <a:p>
            <a:pPr marL="0" marR="0" lvl="0" indent="0" algn="l" rtl="0">
              <a:lnSpc>
                <a:spcPct val="100000"/>
              </a:lnSpc>
              <a:spcBef>
                <a:spcPts val="0"/>
              </a:spcBef>
              <a:spcAft>
                <a:spcPts val="0"/>
              </a:spcAft>
              <a:buClr>
                <a:srgbClr val="000000"/>
              </a:buClr>
              <a:buSzPts val="1400"/>
              <a:buFont typeface="Arial"/>
              <a:buNone/>
            </a:pPr>
            <a:r>
              <a:rPr lang="nl-NL" sz="1200" b="0" i="0" u="none" strike="noStrike" cap="none">
                <a:solidFill>
                  <a:schemeClr val="dk1"/>
                </a:solidFill>
                <a:latin typeface="Arial"/>
                <a:ea typeface="Arial"/>
                <a:cs typeface="Arial"/>
                <a:sym typeface="Arial"/>
              </a:rPr>
              <a:t>- Na de individuele oefening wisselen </a:t>
            </a:r>
            <a:r>
              <a:rPr lang="nl-NL" sz="1200" b="0" i="0" u="none" strike="noStrike" cap="none" err="1">
                <a:solidFill>
                  <a:schemeClr val="dk1"/>
                </a:solidFill>
                <a:latin typeface="Arial"/>
                <a:ea typeface="Arial"/>
                <a:cs typeface="Arial"/>
                <a:sym typeface="Arial"/>
              </a:rPr>
              <a:t>lln</a:t>
            </a:r>
            <a:r>
              <a:rPr lang="nl-NL" sz="1200" b="0" i="0" u="none" strike="noStrike" cap="none">
                <a:solidFill>
                  <a:schemeClr val="dk1"/>
                </a:solidFill>
                <a:latin typeface="Arial"/>
                <a:ea typeface="Arial"/>
                <a:cs typeface="Arial"/>
                <a:sym typeface="Arial"/>
              </a:rPr>
              <a:t> opnieuw ideeën uit en komen hierbij tot het besef</a:t>
            </a:r>
            <a:r>
              <a:rPr lang="nl-NL" sz="1200" b="0" i="0" u="none" strike="noStrike" cap="none" baseline="0">
                <a:solidFill>
                  <a:schemeClr val="dk1"/>
                </a:solidFill>
                <a:latin typeface="Arial"/>
                <a:ea typeface="Arial"/>
                <a:cs typeface="Arial"/>
                <a:sym typeface="Arial"/>
              </a:rPr>
              <a:t> dat ze als groep tot heel wat verschillende acties komen die ze kunnen ondernemen, en dat iedereen daarbij andere talenten/inzichten/persoonlijkheden benut.</a:t>
            </a:r>
          </a:p>
          <a:p>
            <a:pPr marL="0" marR="0" lvl="0" indent="0" algn="l" rtl="0">
              <a:lnSpc>
                <a:spcPct val="100000"/>
              </a:lnSpc>
              <a:spcBef>
                <a:spcPts val="0"/>
              </a:spcBef>
              <a:spcAft>
                <a:spcPts val="0"/>
              </a:spcAft>
              <a:buClr>
                <a:srgbClr val="000000"/>
              </a:buClr>
              <a:buSzPts val="1400"/>
              <a:buFont typeface="Arial"/>
              <a:buNone/>
            </a:pPr>
            <a:r>
              <a:rPr lang="nl-NL" sz="1200" b="0" i="0" u="none" strike="noStrike" cap="none" baseline="0">
                <a:solidFill>
                  <a:schemeClr val="dk1"/>
                </a:solidFill>
                <a:latin typeface="Arial"/>
                <a:ea typeface="Arial"/>
                <a:cs typeface="Arial"/>
                <a:sym typeface="Arial"/>
              </a:rPr>
              <a:t>- Uit alle voorstellen wordt 1 voorstel geselecteerd, je kan dit doen door bv elke leerling 3 bolletjesstickers te geven die ze mogen kleven volgens voorkeur (ze kunnen bv 3 acties elk 1 bolletje geven, of 1 actie 3 bolletjes, of 2 acties 2+1 bolletje) OF vraag </a:t>
            </a:r>
            <a:r>
              <a:rPr lang="nl-NL" sz="1200" b="0" i="0" u="none" strike="noStrike" cap="none" baseline="0" err="1">
                <a:solidFill>
                  <a:schemeClr val="dk1"/>
                </a:solidFill>
                <a:latin typeface="Arial"/>
                <a:ea typeface="Arial"/>
                <a:cs typeface="Arial"/>
                <a:sym typeface="Arial"/>
              </a:rPr>
              <a:t>ll</a:t>
            </a:r>
            <a:r>
              <a:rPr lang="nl-NL" sz="1200" b="0" i="0" u="none" strike="noStrike" cap="none" baseline="0">
                <a:solidFill>
                  <a:schemeClr val="dk1"/>
                </a:solidFill>
                <a:latin typeface="Arial"/>
                <a:ea typeface="Arial"/>
                <a:cs typeface="Arial"/>
                <a:sym typeface="Arial"/>
              </a:rPr>
              <a:t> 3 bolletjes te tekenen in totaal,</a:t>
            </a:r>
            <a:endParaRPr lang="nl-NL" sz="12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Arial"/>
              <a:ea typeface="Arial"/>
              <a:cs typeface="Arial"/>
              <a:sym typeface="Arial"/>
            </a:endParaRPr>
          </a:p>
        </p:txBody>
      </p:sp>
      <p:sp>
        <p:nvSpPr>
          <p:cNvPr id="369" name="Google Shape;369;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nl-NL" sz="1200" b="0" i="0" u="none" strike="noStrike" cap="none">
                <a:solidFill>
                  <a:schemeClr val="dk1"/>
                </a:solidFill>
                <a:latin typeface="Arial"/>
                <a:ea typeface="Arial"/>
                <a:cs typeface="Arial"/>
                <a:sym typeface="Arial"/>
              </a:rPr>
              <a:t>9</a:t>
            </a:fld>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42018447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5"/>
        <p:cNvGrpSpPr/>
        <p:nvPr/>
      </p:nvGrpSpPr>
      <p:grpSpPr>
        <a:xfrm>
          <a:off x="0" y="0"/>
          <a:ext cx="0" cy="0"/>
          <a:chOff x="0" y="0"/>
          <a:chExt cx="0" cy="0"/>
        </a:xfrm>
      </p:grpSpPr>
      <p:sp>
        <p:nvSpPr>
          <p:cNvPr id="16" name="Google Shape;16;p2"/>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7" name="Google Shape;17;p2"/>
          <p:cNvSpPr txBox="1">
            <a:spLocks noGrp="1"/>
          </p:cNvSpPr>
          <p:nvPr>
            <p:ph type="body" idx="1"/>
          </p:nvPr>
        </p:nvSpPr>
        <p:spPr>
          <a:xfrm>
            <a:off x="457200" y="1200151"/>
            <a:ext cx="8229600" cy="3394472"/>
          </a:xfrm>
          <a:prstGeom prst="rect">
            <a:avLst/>
          </a:prstGeom>
          <a:noFill/>
          <a:ln>
            <a:noFill/>
          </a:ln>
        </p:spPr>
        <p:txBody>
          <a:bodyPr spcFirstLastPara="1" wrap="square" lIns="91425" tIns="45700" rIns="91425" bIns="45700" anchor="t" anchorCtr="0"/>
          <a:lstStyle>
            <a:lvl1pPr marL="457200" marR="0" lvl="0"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61950" algn="l" rtl="0">
              <a:spcBef>
                <a:spcPts val="42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2pPr>
            <a:lvl3pPr marL="1371600" marR="0" lvl="2"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4pPr>
            <a:lvl5pPr marL="2286000" marR="0" lvl="4"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5pPr>
            <a:lvl6pPr marL="2743200" marR="0" lvl="5"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6pPr>
            <a:lvl7pPr marL="3200400" marR="0" lvl="6"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7pPr>
            <a:lvl8pPr marL="3657600" marR="0" lvl="7"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8pPr>
            <a:lvl9pPr marL="4114800" marR="0" lvl="8"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9pPr>
          </a:lstStyle>
          <a:p>
            <a:endParaRPr/>
          </a:p>
        </p:txBody>
      </p:sp>
      <p:sp>
        <p:nvSpPr>
          <p:cNvPr id="18" name="Google Shape;18;p2"/>
          <p:cNvSpPr txBox="1">
            <a:spLocks noGrp="1"/>
          </p:cNvSpPr>
          <p:nvPr>
            <p:ph type="dt" idx="10"/>
          </p:nvPr>
        </p:nvSpPr>
        <p:spPr>
          <a:xfrm>
            <a:off x="457200" y="4767264"/>
            <a:ext cx="2133600" cy="273844"/>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9" name="Google Shape;19;p2"/>
          <p:cNvSpPr txBox="1">
            <a:spLocks noGrp="1"/>
          </p:cNvSpPr>
          <p:nvPr>
            <p:ph type="ftr" idx="11"/>
          </p:nvPr>
        </p:nvSpPr>
        <p:spPr>
          <a:xfrm>
            <a:off x="3124200" y="4767264"/>
            <a:ext cx="2895600" cy="273844"/>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0" name="Google Shape;20;p2"/>
          <p:cNvSpPr txBox="1">
            <a:spLocks noGrp="1"/>
          </p:cNvSpPr>
          <p:nvPr>
            <p:ph type="sldNum" idx="12"/>
          </p:nvPr>
        </p:nvSpPr>
        <p:spPr>
          <a:xfrm>
            <a:off x="6553200" y="4767264"/>
            <a:ext cx="2133600" cy="27384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b="0" i="0" u="none" strike="noStrike" cap="none">
                <a:solidFill>
                  <a:srgbClr val="888888"/>
                </a:solidFill>
                <a:latin typeface="Calibri"/>
                <a:ea typeface="Calibri"/>
                <a:cs typeface="Calibri"/>
                <a:sym typeface="Calibri"/>
              </a:defRPr>
            </a:lvl1pPr>
            <a:lvl2pPr marL="0" marR="0" lvl="1" indent="0" algn="r" rtl="0">
              <a:spcBef>
                <a:spcPts val="0"/>
              </a:spcBef>
              <a:buNone/>
              <a:defRPr sz="900" b="0" i="0" u="none" strike="noStrike" cap="none">
                <a:solidFill>
                  <a:srgbClr val="888888"/>
                </a:solidFill>
                <a:latin typeface="Calibri"/>
                <a:ea typeface="Calibri"/>
                <a:cs typeface="Calibri"/>
                <a:sym typeface="Calibri"/>
              </a:defRPr>
            </a:lvl2pPr>
            <a:lvl3pPr marL="0" marR="0" lvl="2" indent="0" algn="r" rtl="0">
              <a:spcBef>
                <a:spcPts val="0"/>
              </a:spcBef>
              <a:buNone/>
              <a:defRPr sz="900" b="0" i="0" u="none" strike="noStrike" cap="none">
                <a:solidFill>
                  <a:srgbClr val="888888"/>
                </a:solidFill>
                <a:latin typeface="Calibri"/>
                <a:ea typeface="Calibri"/>
                <a:cs typeface="Calibri"/>
                <a:sym typeface="Calibri"/>
              </a:defRPr>
            </a:lvl3pPr>
            <a:lvl4pPr marL="0" marR="0" lvl="3" indent="0" algn="r" rtl="0">
              <a:spcBef>
                <a:spcPts val="0"/>
              </a:spcBef>
              <a:buNone/>
              <a:defRPr sz="900" b="0" i="0" u="none" strike="noStrike" cap="none">
                <a:solidFill>
                  <a:srgbClr val="888888"/>
                </a:solidFill>
                <a:latin typeface="Calibri"/>
                <a:ea typeface="Calibri"/>
                <a:cs typeface="Calibri"/>
                <a:sym typeface="Calibri"/>
              </a:defRPr>
            </a:lvl4pPr>
            <a:lvl5pPr marL="0" marR="0" lvl="4" indent="0" algn="r" rtl="0">
              <a:spcBef>
                <a:spcPts val="0"/>
              </a:spcBef>
              <a:buNone/>
              <a:defRPr sz="900" b="0" i="0" u="none" strike="noStrike" cap="none">
                <a:solidFill>
                  <a:srgbClr val="888888"/>
                </a:solidFill>
                <a:latin typeface="Calibri"/>
                <a:ea typeface="Calibri"/>
                <a:cs typeface="Calibri"/>
                <a:sym typeface="Calibri"/>
              </a:defRPr>
            </a:lvl5pPr>
            <a:lvl6pPr marL="0" marR="0" lvl="5" indent="0" algn="r" rtl="0">
              <a:spcBef>
                <a:spcPts val="0"/>
              </a:spcBef>
              <a:buNone/>
              <a:defRPr sz="900" b="0" i="0" u="none" strike="noStrike" cap="none">
                <a:solidFill>
                  <a:srgbClr val="888888"/>
                </a:solidFill>
                <a:latin typeface="Calibri"/>
                <a:ea typeface="Calibri"/>
                <a:cs typeface="Calibri"/>
                <a:sym typeface="Calibri"/>
              </a:defRPr>
            </a:lvl6pPr>
            <a:lvl7pPr marL="0" marR="0" lvl="6" indent="0" algn="r" rtl="0">
              <a:spcBef>
                <a:spcPts val="0"/>
              </a:spcBef>
              <a:buNone/>
              <a:defRPr sz="900" b="0" i="0" u="none" strike="noStrike" cap="none">
                <a:solidFill>
                  <a:srgbClr val="888888"/>
                </a:solidFill>
                <a:latin typeface="Calibri"/>
                <a:ea typeface="Calibri"/>
                <a:cs typeface="Calibri"/>
                <a:sym typeface="Calibri"/>
              </a:defRPr>
            </a:lvl7pPr>
            <a:lvl8pPr marL="0" marR="0" lvl="7" indent="0" algn="r" rtl="0">
              <a:spcBef>
                <a:spcPts val="0"/>
              </a:spcBef>
              <a:buNone/>
              <a:defRPr sz="900" b="0" i="0" u="none" strike="noStrike" cap="none">
                <a:solidFill>
                  <a:srgbClr val="888888"/>
                </a:solidFill>
                <a:latin typeface="Calibri"/>
                <a:ea typeface="Calibri"/>
                <a:cs typeface="Calibri"/>
                <a:sym typeface="Calibri"/>
              </a:defRPr>
            </a:lvl8pPr>
            <a:lvl9pPr marL="0" marR="0" lvl="8" indent="0" algn="r" rtl="0">
              <a:spcBef>
                <a:spcPts val="0"/>
              </a:spcBef>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nl-NL"/>
              <a:t>‹nr.›</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11"/>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4" name="Google Shape;74;p11"/>
          <p:cNvSpPr txBox="1">
            <a:spLocks noGrp="1"/>
          </p:cNvSpPr>
          <p:nvPr>
            <p:ph type="body" idx="1"/>
          </p:nvPr>
        </p:nvSpPr>
        <p:spPr>
          <a:xfrm rot="5400000">
            <a:off x="2874764" y="-1217413"/>
            <a:ext cx="3394472" cy="8229600"/>
          </a:xfrm>
          <a:prstGeom prst="rect">
            <a:avLst/>
          </a:prstGeom>
          <a:noFill/>
          <a:ln>
            <a:noFill/>
          </a:ln>
        </p:spPr>
        <p:txBody>
          <a:bodyPr spcFirstLastPara="1" wrap="square" lIns="91425" tIns="45700" rIns="91425" bIns="45700" anchor="t" anchorCtr="0"/>
          <a:lstStyle>
            <a:lvl1pPr marL="457200" marR="0" lvl="0"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61950" algn="l" rtl="0">
              <a:spcBef>
                <a:spcPts val="42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2pPr>
            <a:lvl3pPr marL="1371600" marR="0" lvl="2"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4pPr>
            <a:lvl5pPr marL="2286000" marR="0" lvl="4"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5pPr>
            <a:lvl6pPr marL="2743200" marR="0" lvl="5"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6pPr>
            <a:lvl7pPr marL="3200400" marR="0" lvl="6"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7pPr>
            <a:lvl8pPr marL="3657600" marR="0" lvl="7"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8pPr>
            <a:lvl9pPr marL="4114800" marR="0" lvl="8"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9pPr>
          </a:lstStyle>
          <a:p>
            <a:endParaRPr/>
          </a:p>
        </p:txBody>
      </p:sp>
      <p:sp>
        <p:nvSpPr>
          <p:cNvPr id="75" name="Google Shape;75;p11"/>
          <p:cNvSpPr txBox="1">
            <a:spLocks noGrp="1"/>
          </p:cNvSpPr>
          <p:nvPr>
            <p:ph type="dt" idx="10"/>
          </p:nvPr>
        </p:nvSpPr>
        <p:spPr>
          <a:xfrm>
            <a:off x="457200" y="4767264"/>
            <a:ext cx="2133600" cy="273844"/>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9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6" name="Google Shape;76;p11"/>
          <p:cNvSpPr txBox="1">
            <a:spLocks noGrp="1"/>
          </p:cNvSpPr>
          <p:nvPr>
            <p:ph type="ftr" idx="11"/>
          </p:nvPr>
        </p:nvSpPr>
        <p:spPr>
          <a:xfrm>
            <a:off x="3124200" y="4767264"/>
            <a:ext cx="2895600" cy="273844"/>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9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7" name="Google Shape;77;p11"/>
          <p:cNvSpPr txBox="1">
            <a:spLocks noGrp="1"/>
          </p:cNvSpPr>
          <p:nvPr>
            <p:ph type="sldNum" idx="12"/>
          </p:nvPr>
        </p:nvSpPr>
        <p:spPr>
          <a:xfrm>
            <a:off x="6553200" y="4767264"/>
            <a:ext cx="2133600" cy="27384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nl-NL"/>
              <a:t>‹nr.›</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12"/>
          <p:cNvSpPr txBox="1">
            <a:spLocks noGrp="1"/>
          </p:cNvSpPr>
          <p:nvPr>
            <p:ph type="title"/>
          </p:nvPr>
        </p:nvSpPr>
        <p:spPr>
          <a:xfrm rot="5400000">
            <a:off x="5463778" y="1371602"/>
            <a:ext cx="4388644" cy="20574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0" name="Google Shape;80;p12"/>
          <p:cNvSpPr txBox="1">
            <a:spLocks noGrp="1"/>
          </p:cNvSpPr>
          <p:nvPr>
            <p:ph type="body" idx="1"/>
          </p:nvPr>
        </p:nvSpPr>
        <p:spPr>
          <a:xfrm rot="5400000">
            <a:off x="1272778" y="-609598"/>
            <a:ext cx="4388644" cy="6019800"/>
          </a:xfrm>
          <a:prstGeom prst="rect">
            <a:avLst/>
          </a:prstGeom>
          <a:noFill/>
          <a:ln>
            <a:noFill/>
          </a:ln>
        </p:spPr>
        <p:txBody>
          <a:bodyPr spcFirstLastPara="1" wrap="square" lIns="91425" tIns="45700" rIns="91425" bIns="45700" anchor="t" anchorCtr="0"/>
          <a:lstStyle>
            <a:lvl1pPr marL="457200" marR="0" lvl="0"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61950" algn="l" rtl="0">
              <a:spcBef>
                <a:spcPts val="42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2pPr>
            <a:lvl3pPr marL="1371600" marR="0" lvl="2"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4pPr>
            <a:lvl5pPr marL="2286000" marR="0" lvl="4"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5pPr>
            <a:lvl6pPr marL="2743200" marR="0" lvl="5"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6pPr>
            <a:lvl7pPr marL="3200400" marR="0" lvl="6"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7pPr>
            <a:lvl8pPr marL="3657600" marR="0" lvl="7"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8pPr>
            <a:lvl9pPr marL="4114800" marR="0" lvl="8"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9pPr>
          </a:lstStyle>
          <a:p>
            <a:endParaRPr/>
          </a:p>
        </p:txBody>
      </p:sp>
      <p:sp>
        <p:nvSpPr>
          <p:cNvPr id="81" name="Google Shape;81;p12"/>
          <p:cNvSpPr txBox="1">
            <a:spLocks noGrp="1"/>
          </p:cNvSpPr>
          <p:nvPr>
            <p:ph type="dt" idx="10"/>
          </p:nvPr>
        </p:nvSpPr>
        <p:spPr>
          <a:xfrm>
            <a:off x="457200" y="4767264"/>
            <a:ext cx="2133600" cy="273844"/>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9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2" name="Google Shape;82;p12"/>
          <p:cNvSpPr txBox="1">
            <a:spLocks noGrp="1"/>
          </p:cNvSpPr>
          <p:nvPr>
            <p:ph type="ftr" idx="11"/>
          </p:nvPr>
        </p:nvSpPr>
        <p:spPr>
          <a:xfrm>
            <a:off x="3124200" y="4767264"/>
            <a:ext cx="2895600" cy="273844"/>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9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3" name="Google Shape;83;p12"/>
          <p:cNvSpPr txBox="1">
            <a:spLocks noGrp="1"/>
          </p:cNvSpPr>
          <p:nvPr>
            <p:ph type="sldNum" idx="12"/>
          </p:nvPr>
        </p:nvSpPr>
        <p:spPr>
          <a:xfrm>
            <a:off x="6553200" y="4767264"/>
            <a:ext cx="2133600" cy="27384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nl-NL"/>
              <a:t>‹nr.›</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1"/>
        <p:cNvGrpSpPr/>
        <p:nvPr/>
      </p:nvGrpSpPr>
      <p:grpSpPr>
        <a:xfrm>
          <a:off x="0" y="0"/>
          <a:ext cx="0" cy="0"/>
          <a:chOff x="0" y="0"/>
          <a:chExt cx="0" cy="0"/>
        </a:xfrm>
      </p:grpSpPr>
      <p:sp>
        <p:nvSpPr>
          <p:cNvPr id="22" name="Google Shape;22;p3"/>
          <p:cNvSpPr txBox="1">
            <a:spLocks noGrp="1"/>
          </p:cNvSpPr>
          <p:nvPr>
            <p:ph type="ctrTitle"/>
          </p:nvPr>
        </p:nvSpPr>
        <p:spPr>
          <a:xfrm>
            <a:off x="685800" y="1597820"/>
            <a:ext cx="7772400" cy="1102519"/>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3" name="Google Shape;23;p3"/>
          <p:cNvSpPr txBox="1">
            <a:spLocks noGrp="1"/>
          </p:cNvSpPr>
          <p:nvPr>
            <p:ph type="subTitle" idx="1"/>
          </p:nvPr>
        </p:nvSpPr>
        <p:spPr>
          <a:xfrm>
            <a:off x="1371600" y="2914650"/>
            <a:ext cx="6400800" cy="1314450"/>
          </a:xfrm>
          <a:prstGeom prst="rect">
            <a:avLst/>
          </a:prstGeom>
          <a:noFill/>
          <a:ln>
            <a:noFill/>
          </a:ln>
        </p:spPr>
        <p:txBody>
          <a:bodyPr spcFirstLastPara="1" wrap="square" lIns="91425" tIns="45700" rIns="91425" bIns="45700" anchor="t" anchorCtr="0"/>
          <a:lstStyle>
            <a:lvl1pPr marR="0" lvl="0" algn="ctr" rtl="0">
              <a:spcBef>
                <a:spcPts val="48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1pPr>
            <a:lvl2pPr marR="0" lvl="1" algn="ctr" rtl="0">
              <a:spcBef>
                <a:spcPts val="420"/>
              </a:spcBef>
              <a:spcAft>
                <a:spcPts val="0"/>
              </a:spcAft>
              <a:buClr>
                <a:srgbClr val="888888"/>
              </a:buClr>
              <a:buSzPts val="2100"/>
              <a:buFont typeface="Arial"/>
              <a:buNone/>
              <a:defRPr sz="2100" b="0" i="0" u="none" strike="noStrike" cap="none">
                <a:solidFill>
                  <a:srgbClr val="888888"/>
                </a:solidFill>
                <a:latin typeface="Calibri"/>
                <a:ea typeface="Calibri"/>
                <a:cs typeface="Calibri"/>
                <a:sym typeface="Calibri"/>
              </a:defRPr>
            </a:lvl2pPr>
            <a:lvl3pPr marR="0" lvl="2" algn="ctr" rtl="0">
              <a:spcBef>
                <a:spcPts val="360"/>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3pPr>
            <a:lvl4pPr marR="0" lvl="3" algn="ctr" rtl="0">
              <a:spcBef>
                <a:spcPts val="300"/>
              </a:spcBef>
              <a:spcAft>
                <a:spcPts val="0"/>
              </a:spcAft>
              <a:buClr>
                <a:srgbClr val="888888"/>
              </a:buClr>
              <a:buSzPts val="1500"/>
              <a:buFont typeface="Arial"/>
              <a:buNone/>
              <a:defRPr sz="1500" b="0" i="0" u="none" strike="noStrike" cap="none">
                <a:solidFill>
                  <a:srgbClr val="888888"/>
                </a:solidFill>
                <a:latin typeface="Calibri"/>
                <a:ea typeface="Calibri"/>
                <a:cs typeface="Calibri"/>
                <a:sym typeface="Calibri"/>
              </a:defRPr>
            </a:lvl4pPr>
            <a:lvl5pPr marR="0" lvl="4" algn="ctr" rtl="0">
              <a:spcBef>
                <a:spcPts val="300"/>
              </a:spcBef>
              <a:spcAft>
                <a:spcPts val="0"/>
              </a:spcAft>
              <a:buClr>
                <a:srgbClr val="888888"/>
              </a:buClr>
              <a:buSzPts val="1500"/>
              <a:buFont typeface="Arial"/>
              <a:buNone/>
              <a:defRPr sz="1500" b="0" i="0" u="none" strike="noStrike" cap="none">
                <a:solidFill>
                  <a:srgbClr val="888888"/>
                </a:solidFill>
                <a:latin typeface="Calibri"/>
                <a:ea typeface="Calibri"/>
                <a:cs typeface="Calibri"/>
                <a:sym typeface="Calibri"/>
              </a:defRPr>
            </a:lvl5pPr>
            <a:lvl6pPr marR="0" lvl="5" algn="ctr" rtl="0">
              <a:spcBef>
                <a:spcPts val="300"/>
              </a:spcBef>
              <a:spcAft>
                <a:spcPts val="0"/>
              </a:spcAft>
              <a:buClr>
                <a:srgbClr val="888888"/>
              </a:buClr>
              <a:buSzPts val="1500"/>
              <a:buFont typeface="Arial"/>
              <a:buNone/>
              <a:defRPr sz="1500" b="0" i="0" u="none" strike="noStrike" cap="none">
                <a:solidFill>
                  <a:srgbClr val="888888"/>
                </a:solidFill>
                <a:latin typeface="Calibri"/>
                <a:ea typeface="Calibri"/>
                <a:cs typeface="Calibri"/>
                <a:sym typeface="Calibri"/>
              </a:defRPr>
            </a:lvl6pPr>
            <a:lvl7pPr marR="0" lvl="6" algn="ctr" rtl="0">
              <a:spcBef>
                <a:spcPts val="300"/>
              </a:spcBef>
              <a:spcAft>
                <a:spcPts val="0"/>
              </a:spcAft>
              <a:buClr>
                <a:srgbClr val="888888"/>
              </a:buClr>
              <a:buSzPts val="1500"/>
              <a:buFont typeface="Arial"/>
              <a:buNone/>
              <a:defRPr sz="1500" b="0" i="0" u="none" strike="noStrike" cap="none">
                <a:solidFill>
                  <a:srgbClr val="888888"/>
                </a:solidFill>
                <a:latin typeface="Calibri"/>
                <a:ea typeface="Calibri"/>
                <a:cs typeface="Calibri"/>
                <a:sym typeface="Calibri"/>
              </a:defRPr>
            </a:lvl7pPr>
            <a:lvl8pPr marR="0" lvl="7" algn="ctr" rtl="0">
              <a:spcBef>
                <a:spcPts val="300"/>
              </a:spcBef>
              <a:spcAft>
                <a:spcPts val="0"/>
              </a:spcAft>
              <a:buClr>
                <a:srgbClr val="888888"/>
              </a:buClr>
              <a:buSzPts val="1500"/>
              <a:buFont typeface="Arial"/>
              <a:buNone/>
              <a:defRPr sz="1500" b="0" i="0" u="none" strike="noStrike" cap="none">
                <a:solidFill>
                  <a:srgbClr val="888888"/>
                </a:solidFill>
                <a:latin typeface="Calibri"/>
                <a:ea typeface="Calibri"/>
                <a:cs typeface="Calibri"/>
                <a:sym typeface="Calibri"/>
              </a:defRPr>
            </a:lvl8pPr>
            <a:lvl9pPr marR="0" lvl="8" algn="ctr" rtl="0">
              <a:spcBef>
                <a:spcPts val="300"/>
              </a:spcBef>
              <a:spcAft>
                <a:spcPts val="0"/>
              </a:spcAft>
              <a:buClr>
                <a:srgbClr val="888888"/>
              </a:buClr>
              <a:buSzPts val="1500"/>
              <a:buFont typeface="Arial"/>
              <a:buNone/>
              <a:defRPr sz="1500" b="0" i="0" u="none" strike="noStrike" cap="none">
                <a:solidFill>
                  <a:srgbClr val="888888"/>
                </a:solidFill>
                <a:latin typeface="Calibri"/>
                <a:ea typeface="Calibri"/>
                <a:cs typeface="Calibri"/>
                <a:sym typeface="Calibri"/>
              </a:defRPr>
            </a:lvl9pPr>
          </a:lstStyle>
          <a:p>
            <a:endParaRPr/>
          </a:p>
        </p:txBody>
      </p:sp>
      <p:sp>
        <p:nvSpPr>
          <p:cNvPr id="24" name="Google Shape;24;p3"/>
          <p:cNvSpPr txBox="1">
            <a:spLocks noGrp="1"/>
          </p:cNvSpPr>
          <p:nvPr>
            <p:ph type="dt" idx="10"/>
          </p:nvPr>
        </p:nvSpPr>
        <p:spPr>
          <a:xfrm>
            <a:off x="457200" y="4767264"/>
            <a:ext cx="2133600" cy="273844"/>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9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5" name="Google Shape;25;p3"/>
          <p:cNvSpPr txBox="1">
            <a:spLocks noGrp="1"/>
          </p:cNvSpPr>
          <p:nvPr>
            <p:ph type="ftr" idx="11"/>
          </p:nvPr>
        </p:nvSpPr>
        <p:spPr>
          <a:xfrm>
            <a:off x="3124200" y="4767264"/>
            <a:ext cx="2895600" cy="273844"/>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9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6" name="Google Shape;26;p3"/>
          <p:cNvSpPr txBox="1">
            <a:spLocks noGrp="1"/>
          </p:cNvSpPr>
          <p:nvPr>
            <p:ph type="sldNum" idx="12"/>
          </p:nvPr>
        </p:nvSpPr>
        <p:spPr>
          <a:xfrm>
            <a:off x="6553200" y="4767264"/>
            <a:ext cx="2133600" cy="27384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nl-NL"/>
              <a:t>‹nr.›</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4"/>
          <p:cNvSpPr txBox="1">
            <a:spLocks noGrp="1"/>
          </p:cNvSpPr>
          <p:nvPr>
            <p:ph type="title"/>
          </p:nvPr>
        </p:nvSpPr>
        <p:spPr>
          <a:xfrm>
            <a:off x="722313" y="3305176"/>
            <a:ext cx="7772400" cy="1021556"/>
          </a:xfrm>
          <a:prstGeom prst="rect">
            <a:avLst/>
          </a:prstGeom>
          <a:noFill/>
          <a:ln>
            <a:noFill/>
          </a:ln>
        </p:spPr>
        <p:txBody>
          <a:bodyPr spcFirstLastPara="1" wrap="square" lIns="91425" tIns="45700" rIns="91425" bIns="45700" anchor="t" anchorCtr="0"/>
          <a:lstStyle>
            <a:lvl1pPr marR="0" lvl="0" algn="l" rtl="0">
              <a:spcBef>
                <a:spcPts val="0"/>
              </a:spcBef>
              <a:spcAft>
                <a:spcPts val="0"/>
              </a:spcAft>
              <a:buClr>
                <a:schemeClr val="dk1"/>
              </a:buClr>
              <a:buSzPts val="3000"/>
              <a:buFont typeface="Calibri"/>
              <a:buNone/>
              <a:defRPr sz="30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9" name="Google Shape;29;p4"/>
          <p:cNvSpPr txBox="1">
            <a:spLocks noGrp="1"/>
          </p:cNvSpPr>
          <p:nvPr>
            <p:ph type="body" idx="1"/>
          </p:nvPr>
        </p:nvSpPr>
        <p:spPr>
          <a:xfrm>
            <a:off x="722313" y="2180035"/>
            <a:ext cx="7772400" cy="1125140"/>
          </a:xfrm>
          <a:prstGeom prst="rect">
            <a:avLst/>
          </a:prstGeom>
          <a:noFill/>
          <a:ln>
            <a:noFill/>
          </a:ln>
        </p:spPr>
        <p:txBody>
          <a:bodyPr spcFirstLastPara="1" wrap="square" lIns="91425" tIns="45700" rIns="91425" bIns="45700" anchor="b" anchorCtr="0"/>
          <a:lstStyle>
            <a:lvl1pPr marL="457200" marR="0" lvl="0" indent="-228600" algn="l" rtl="0">
              <a:spcBef>
                <a:spcPts val="300"/>
              </a:spcBef>
              <a:spcAft>
                <a:spcPts val="0"/>
              </a:spcAft>
              <a:buClr>
                <a:srgbClr val="888888"/>
              </a:buClr>
              <a:buSzPts val="1500"/>
              <a:buFont typeface="Arial"/>
              <a:buNone/>
              <a:defRPr sz="1500" b="0" i="0" u="none" strike="noStrike" cap="none">
                <a:solidFill>
                  <a:srgbClr val="888888"/>
                </a:solidFill>
                <a:latin typeface="Calibri"/>
                <a:ea typeface="Calibri"/>
                <a:cs typeface="Calibri"/>
                <a:sym typeface="Calibri"/>
              </a:defRPr>
            </a:lvl1pPr>
            <a:lvl2pPr marL="914400" marR="0" lvl="1" indent="-228600" algn="l" rtl="0">
              <a:spcBef>
                <a:spcPts val="270"/>
              </a:spcBef>
              <a:spcAft>
                <a:spcPts val="0"/>
              </a:spcAft>
              <a:buClr>
                <a:srgbClr val="888888"/>
              </a:buClr>
              <a:buSzPts val="1350"/>
              <a:buFont typeface="Arial"/>
              <a:buNone/>
              <a:defRPr sz="1350" b="0" i="0" u="none" strike="noStrike" cap="none">
                <a:solidFill>
                  <a:srgbClr val="888888"/>
                </a:solidFill>
                <a:latin typeface="Calibri"/>
                <a:ea typeface="Calibri"/>
                <a:cs typeface="Calibri"/>
                <a:sym typeface="Calibri"/>
              </a:defRPr>
            </a:lvl2pPr>
            <a:lvl3pPr marL="1371600" marR="0" lvl="2" indent="-228600" algn="l" rtl="0">
              <a:spcBef>
                <a:spcPts val="240"/>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3pPr>
            <a:lvl4pPr marL="1828800" marR="0" lvl="3" indent="-228600" algn="l" rtl="0">
              <a:spcBef>
                <a:spcPts val="210"/>
              </a:spcBef>
              <a:spcAft>
                <a:spcPts val="0"/>
              </a:spcAft>
              <a:buClr>
                <a:srgbClr val="888888"/>
              </a:buClr>
              <a:buSzPts val="1050"/>
              <a:buFont typeface="Arial"/>
              <a:buNone/>
              <a:defRPr sz="1050" b="0" i="0" u="none" strike="noStrike" cap="none">
                <a:solidFill>
                  <a:srgbClr val="888888"/>
                </a:solidFill>
                <a:latin typeface="Calibri"/>
                <a:ea typeface="Calibri"/>
                <a:cs typeface="Calibri"/>
                <a:sym typeface="Calibri"/>
              </a:defRPr>
            </a:lvl4pPr>
            <a:lvl5pPr marL="2286000" marR="0" lvl="4" indent="-228600" algn="l" rtl="0">
              <a:spcBef>
                <a:spcPts val="210"/>
              </a:spcBef>
              <a:spcAft>
                <a:spcPts val="0"/>
              </a:spcAft>
              <a:buClr>
                <a:srgbClr val="888888"/>
              </a:buClr>
              <a:buSzPts val="1050"/>
              <a:buFont typeface="Arial"/>
              <a:buNone/>
              <a:defRPr sz="1050" b="0" i="0" u="none" strike="noStrike" cap="none">
                <a:solidFill>
                  <a:srgbClr val="888888"/>
                </a:solidFill>
                <a:latin typeface="Calibri"/>
                <a:ea typeface="Calibri"/>
                <a:cs typeface="Calibri"/>
                <a:sym typeface="Calibri"/>
              </a:defRPr>
            </a:lvl5pPr>
            <a:lvl6pPr marL="2743200" marR="0" lvl="5" indent="-228600" algn="l" rtl="0">
              <a:spcBef>
                <a:spcPts val="210"/>
              </a:spcBef>
              <a:spcAft>
                <a:spcPts val="0"/>
              </a:spcAft>
              <a:buClr>
                <a:srgbClr val="888888"/>
              </a:buClr>
              <a:buSzPts val="1050"/>
              <a:buFont typeface="Arial"/>
              <a:buNone/>
              <a:defRPr sz="1050" b="0" i="0" u="none" strike="noStrike" cap="none">
                <a:solidFill>
                  <a:srgbClr val="888888"/>
                </a:solidFill>
                <a:latin typeface="Calibri"/>
                <a:ea typeface="Calibri"/>
                <a:cs typeface="Calibri"/>
                <a:sym typeface="Calibri"/>
              </a:defRPr>
            </a:lvl6pPr>
            <a:lvl7pPr marL="3200400" marR="0" lvl="6" indent="-228600" algn="l" rtl="0">
              <a:spcBef>
                <a:spcPts val="210"/>
              </a:spcBef>
              <a:spcAft>
                <a:spcPts val="0"/>
              </a:spcAft>
              <a:buClr>
                <a:srgbClr val="888888"/>
              </a:buClr>
              <a:buSzPts val="1050"/>
              <a:buFont typeface="Arial"/>
              <a:buNone/>
              <a:defRPr sz="1050" b="0" i="0" u="none" strike="noStrike" cap="none">
                <a:solidFill>
                  <a:srgbClr val="888888"/>
                </a:solidFill>
                <a:latin typeface="Calibri"/>
                <a:ea typeface="Calibri"/>
                <a:cs typeface="Calibri"/>
                <a:sym typeface="Calibri"/>
              </a:defRPr>
            </a:lvl7pPr>
            <a:lvl8pPr marL="3657600" marR="0" lvl="7" indent="-228600" algn="l" rtl="0">
              <a:spcBef>
                <a:spcPts val="210"/>
              </a:spcBef>
              <a:spcAft>
                <a:spcPts val="0"/>
              </a:spcAft>
              <a:buClr>
                <a:srgbClr val="888888"/>
              </a:buClr>
              <a:buSzPts val="1050"/>
              <a:buFont typeface="Arial"/>
              <a:buNone/>
              <a:defRPr sz="1050" b="0" i="0" u="none" strike="noStrike" cap="none">
                <a:solidFill>
                  <a:srgbClr val="888888"/>
                </a:solidFill>
                <a:latin typeface="Calibri"/>
                <a:ea typeface="Calibri"/>
                <a:cs typeface="Calibri"/>
                <a:sym typeface="Calibri"/>
              </a:defRPr>
            </a:lvl8pPr>
            <a:lvl9pPr marL="4114800" marR="0" lvl="8" indent="-228600" algn="l" rtl="0">
              <a:spcBef>
                <a:spcPts val="210"/>
              </a:spcBef>
              <a:spcAft>
                <a:spcPts val="0"/>
              </a:spcAft>
              <a:buClr>
                <a:srgbClr val="888888"/>
              </a:buClr>
              <a:buSzPts val="1050"/>
              <a:buFont typeface="Arial"/>
              <a:buNone/>
              <a:defRPr sz="1050" b="0" i="0" u="none" strike="noStrike" cap="none">
                <a:solidFill>
                  <a:srgbClr val="888888"/>
                </a:solidFill>
                <a:latin typeface="Calibri"/>
                <a:ea typeface="Calibri"/>
                <a:cs typeface="Calibri"/>
                <a:sym typeface="Calibri"/>
              </a:defRPr>
            </a:lvl9pPr>
          </a:lstStyle>
          <a:p>
            <a:endParaRPr/>
          </a:p>
        </p:txBody>
      </p:sp>
      <p:sp>
        <p:nvSpPr>
          <p:cNvPr id="30" name="Google Shape;30;p4"/>
          <p:cNvSpPr txBox="1">
            <a:spLocks noGrp="1"/>
          </p:cNvSpPr>
          <p:nvPr>
            <p:ph type="dt" idx="10"/>
          </p:nvPr>
        </p:nvSpPr>
        <p:spPr>
          <a:xfrm>
            <a:off x="457200" y="4767264"/>
            <a:ext cx="2133600" cy="273844"/>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9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1" name="Google Shape;31;p4"/>
          <p:cNvSpPr txBox="1">
            <a:spLocks noGrp="1"/>
          </p:cNvSpPr>
          <p:nvPr>
            <p:ph type="ftr" idx="11"/>
          </p:nvPr>
        </p:nvSpPr>
        <p:spPr>
          <a:xfrm>
            <a:off x="3124200" y="4767264"/>
            <a:ext cx="2895600" cy="273844"/>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9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2" name="Google Shape;32;p4"/>
          <p:cNvSpPr txBox="1">
            <a:spLocks noGrp="1"/>
          </p:cNvSpPr>
          <p:nvPr>
            <p:ph type="sldNum" idx="12"/>
          </p:nvPr>
        </p:nvSpPr>
        <p:spPr>
          <a:xfrm>
            <a:off x="6553200" y="4767264"/>
            <a:ext cx="2133600" cy="27384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nl-NL"/>
              <a:t>‹nr.›</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5"/>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5" name="Google Shape;35;p5"/>
          <p:cNvSpPr txBox="1">
            <a:spLocks noGrp="1"/>
          </p:cNvSpPr>
          <p:nvPr>
            <p:ph type="body" idx="1"/>
          </p:nvPr>
        </p:nvSpPr>
        <p:spPr>
          <a:xfrm>
            <a:off x="457200" y="1200151"/>
            <a:ext cx="4038600" cy="3394472"/>
          </a:xfrm>
          <a:prstGeom prst="rect">
            <a:avLst/>
          </a:prstGeom>
          <a:noFill/>
          <a:ln>
            <a:noFill/>
          </a:ln>
        </p:spPr>
        <p:txBody>
          <a:bodyPr spcFirstLastPara="1" wrap="square" lIns="91425" tIns="45700" rIns="91425" bIns="45700" anchor="t" anchorCtr="0"/>
          <a:lstStyle>
            <a:lvl1pPr marL="457200" marR="0" lvl="0" indent="-361950" algn="l" rtl="0">
              <a:spcBef>
                <a:spcPts val="42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spcBef>
                <a:spcPts val="270"/>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spcBef>
                <a:spcPts val="270"/>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spcBef>
                <a:spcPts val="270"/>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spcBef>
                <a:spcPts val="270"/>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spcBef>
                <a:spcPts val="270"/>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spcBef>
                <a:spcPts val="270"/>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36" name="Google Shape;36;p5"/>
          <p:cNvSpPr txBox="1">
            <a:spLocks noGrp="1"/>
          </p:cNvSpPr>
          <p:nvPr>
            <p:ph type="body" idx="2"/>
          </p:nvPr>
        </p:nvSpPr>
        <p:spPr>
          <a:xfrm>
            <a:off x="4648200" y="1200151"/>
            <a:ext cx="4038600" cy="3394472"/>
          </a:xfrm>
          <a:prstGeom prst="rect">
            <a:avLst/>
          </a:prstGeom>
          <a:noFill/>
          <a:ln>
            <a:noFill/>
          </a:ln>
        </p:spPr>
        <p:txBody>
          <a:bodyPr spcFirstLastPara="1" wrap="square" lIns="91425" tIns="45700" rIns="91425" bIns="45700" anchor="t" anchorCtr="0"/>
          <a:lstStyle>
            <a:lvl1pPr marL="457200" marR="0" lvl="0" indent="-361950" algn="l" rtl="0">
              <a:spcBef>
                <a:spcPts val="42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spcBef>
                <a:spcPts val="270"/>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spcBef>
                <a:spcPts val="270"/>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spcBef>
                <a:spcPts val="270"/>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spcBef>
                <a:spcPts val="270"/>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spcBef>
                <a:spcPts val="270"/>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spcBef>
                <a:spcPts val="270"/>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37" name="Google Shape;37;p5"/>
          <p:cNvSpPr txBox="1">
            <a:spLocks noGrp="1"/>
          </p:cNvSpPr>
          <p:nvPr>
            <p:ph type="dt" idx="10"/>
          </p:nvPr>
        </p:nvSpPr>
        <p:spPr>
          <a:xfrm>
            <a:off x="457200" y="4767264"/>
            <a:ext cx="2133600" cy="273844"/>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9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8" name="Google Shape;38;p5"/>
          <p:cNvSpPr txBox="1">
            <a:spLocks noGrp="1"/>
          </p:cNvSpPr>
          <p:nvPr>
            <p:ph type="ftr" idx="11"/>
          </p:nvPr>
        </p:nvSpPr>
        <p:spPr>
          <a:xfrm>
            <a:off x="3124200" y="4767264"/>
            <a:ext cx="2895600" cy="273844"/>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9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9" name="Google Shape;39;p5"/>
          <p:cNvSpPr txBox="1">
            <a:spLocks noGrp="1"/>
          </p:cNvSpPr>
          <p:nvPr>
            <p:ph type="sldNum" idx="12"/>
          </p:nvPr>
        </p:nvSpPr>
        <p:spPr>
          <a:xfrm>
            <a:off x="6553200" y="4767264"/>
            <a:ext cx="2133600" cy="27384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nl-NL"/>
              <a:t>‹nr.›</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6"/>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2" name="Google Shape;42;p6"/>
          <p:cNvSpPr txBox="1">
            <a:spLocks noGrp="1"/>
          </p:cNvSpPr>
          <p:nvPr>
            <p:ph type="body" idx="1"/>
          </p:nvPr>
        </p:nvSpPr>
        <p:spPr>
          <a:xfrm>
            <a:off x="457200" y="1151335"/>
            <a:ext cx="4040188" cy="479822"/>
          </a:xfrm>
          <a:prstGeom prst="rect">
            <a:avLst/>
          </a:prstGeom>
          <a:noFill/>
          <a:ln>
            <a:noFill/>
          </a:ln>
        </p:spPr>
        <p:txBody>
          <a:bodyPr spcFirstLastPara="1" wrap="square" lIns="91425" tIns="45700" rIns="91425" bIns="45700" anchor="b" anchorCtr="0"/>
          <a:lstStyle>
            <a:lvl1pPr marL="457200" marR="0" lvl="0" indent="-228600" algn="l" rtl="0">
              <a:spcBef>
                <a:spcPts val="36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1pPr>
            <a:lvl2pPr marL="914400" marR="0" lvl="1" indent="-228600" algn="l" rtl="0">
              <a:spcBef>
                <a:spcPts val="300"/>
              </a:spcBef>
              <a:spcAft>
                <a:spcPts val="0"/>
              </a:spcAft>
              <a:buClr>
                <a:schemeClr val="dk1"/>
              </a:buClr>
              <a:buSzPts val="1500"/>
              <a:buFont typeface="Arial"/>
              <a:buNone/>
              <a:defRPr sz="1500" b="1" i="0" u="none" strike="noStrike" cap="none">
                <a:solidFill>
                  <a:schemeClr val="dk1"/>
                </a:solidFill>
                <a:latin typeface="Calibri"/>
                <a:ea typeface="Calibri"/>
                <a:cs typeface="Calibri"/>
                <a:sym typeface="Calibri"/>
              </a:defRPr>
            </a:lvl2pPr>
            <a:lvl3pPr marL="1371600" marR="0" lvl="2" indent="-228600" algn="l" rtl="0">
              <a:spcBef>
                <a:spcPts val="270"/>
              </a:spcBef>
              <a:spcAft>
                <a:spcPts val="0"/>
              </a:spcAft>
              <a:buClr>
                <a:schemeClr val="dk1"/>
              </a:buClr>
              <a:buSzPts val="1350"/>
              <a:buFont typeface="Arial"/>
              <a:buNone/>
              <a:defRPr sz="1350" b="1" i="0" u="none" strike="noStrike" cap="none">
                <a:solidFill>
                  <a:schemeClr val="dk1"/>
                </a:solidFill>
                <a:latin typeface="Calibri"/>
                <a:ea typeface="Calibri"/>
                <a:cs typeface="Calibri"/>
                <a:sym typeface="Calibri"/>
              </a:defRPr>
            </a:lvl3pPr>
            <a:lvl4pPr marL="1828800" marR="0" lvl="3" indent="-228600" algn="l" rtl="0">
              <a:spcBef>
                <a:spcPts val="24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4pPr>
            <a:lvl5pPr marL="2286000" marR="0" lvl="4" indent="-228600" algn="l" rtl="0">
              <a:spcBef>
                <a:spcPts val="24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5pPr>
            <a:lvl6pPr marL="2743200" marR="0" lvl="5" indent="-228600" algn="l" rtl="0">
              <a:spcBef>
                <a:spcPts val="24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6pPr>
            <a:lvl7pPr marL="3200400" marR="0" lvl="6" indent="-228600" algn="l" rtl="0">
              <a:spcBef>
                <a:spcPts val="24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7pPr>
            <a:lvl8pPr marL="3657600" marR="0" lvl="7" indent="-228600" algn="l" rtl="0">
              <a:spcBef>
                <a:spcPts val="24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8pPr>
            <a:lvl9pPr marL="4114800" marR="0" lvl="8" indent="-228600" algn="l" rtl="0">
              <a:spcBef>
                <a:spcPts val="24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9pPr>
          </a:lstStyle>
          <a:p>
            <a:endParaRPr/>
          </a:p>
        </p:txBody>
      </p:sp>
      <p:sp>
        <p:nvSpPr>
          <p:cNvPr id="43" name="Google Shape;43;p6"/>
          <p:cNvSpPr txBox="1">
            <a:spLocks noGrp="1"/>
          </p:cNvSpPr>
          <p:nvPr>
            <p:ph type="body" idx="2"/>
          </p:nvPr>
        </p:nvSpPr>
        <p:spPr>
          <a:xfrm>
            <a:off x="457200" y="1631156"/>
            <a:ext cx="4040188" cy="2963466"/>
          </a:xfrm>
          <a:prstGeom prst="rect">
            <a:avLst/>
          </a:prstGeom>
          <a:noFill/>
          <a:ln>
            <a:noFill/>
          </a:ln>
        </p:spPr>
        <p:txBody>
          <a:bodyPr spcFirstLastPara="1" wrap="square" lIns="91425" tIns="45700" rIns="91425" bIns="45700" anchor="t" anchorCtr="0"/>
          <a:lstStyle>
            <a:lvl1pPr marL="457200" marR="0" lvl="0"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1pPr>
            <a:lvl2pPr marL="914400" marR="0" lvl="1"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2pPr>
            <a:lvl3pPr marL="1371600" marR="0" lvl="2" indent="-314325" algn="l" rtl="0">
              <a:spcBef>
                <a:spcPts val="270"/>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3pPr>
            <a:lvl4pPr marL="1828800" marR="0" lvl="3" indent="-304800" algn="l" rtl="0">
              <a:spcBef>
                <a:spcPts val="24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4pPr>
            <a:lvl5pPr marL="2286000" marR="0" lvl="4" indent="-304800" algn="l" rtl="0">
              <a:spcBef>
                <a:spcPts val="24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5pPr>
            <a:lvl6pPr marL="2743200" marR="0" lvl="5" indent="-304800" algn="l" rtl="0">
              <a:spcBef>
                <a:spcPts val="24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6pPr>
            <a:lvl7pPr marL="3200400" marR="0" lvl="6" indent="-304800" algn="l" rtl="0">
              <a:spcBef>
                <a:spcPts val="24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7pPr>
            <a:lvl8pPr marL="3657600" marR="0" lvl="7" indent="-304800" algn="l" rtl="0">
              <a:spcBef>
                <a:spcPts val="24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8pPr>
            <a:lvl9pPr marL="4114800" marR="0" lvl="8" indent="-304800" algn="l" rtl="0">
              <a:spcBef>
                <a:spcPts val="24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9pPr>
          </a:lstStyle>
          <a:p>
            <a:endParaRPr/>
          </a:p>
        </p:txBody>
      </p:sp>
      <p:sp>
        <p:nvSpPr>
          <p:cNvPr id="44" name="Google Shape;44;p6"/>
          <p:cNvSpPr txBox="1">
            <a:spLocks noGrp="1"/>
          </p:cNvSpPr>
          <p:nvPr>
            <p:ph type="body" idx="3"/>
          </p:nvPr>
        </p:nvSpPr>
        <p:spPr>
          <a:xfrm>
            <a:off x="4645028" y="1151335"/>
            <a:ext cx="4041775" cy="479822"/>
          </a:xfrm>
          <a:prstGeom prst="rect">
            <a:avLst/>
          </a:prstGeom>
          <a:noFill/>
          <a:ln>
            <a:noFill/>
          </a:ln>
        </p:spPr>
        <p:txBody>
          <a:bodyPr spcFirstLastPara="1" wrap="square" lIns="91425" tIns="45700" rIns="91425" bIns="45700" anchor="b" anchorCtr="0"/>
          <a:lstStyle>
            <a:lvl1pPr marL="457200" marR="0" lvl="0" indent="-228600" algn="l" rtl="0">
              <a:spcBef>
                <a:spcPts val="36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1pPr>
            <a:lvl2pPr marL="914400" marR="0" lvl="1" indent="-228600" algn="l" rtl="0">
              <a:spcBef>
                <a:spcPts val="300"/>
              </a:spcBef>
              <a:spcAft>
                <a:spcPts val="0"/>
              </a:spcAft>
              <a:buClr>
                <a:schemeClr val="dk1"/>
              </a:buClr>
              <a:buSzPts val="1500"/>
              <a:buFont typeface="Arial"/>
              <a:buNone/>
              <a:defRPr sz="1500" b="1" i="0" u="none" strike="noStrike" cap="none">
                <a:solidFill>
                  <a:schemeClr val="dk1"/>
                </a:solidFill>
                <a:latin typeface="Calibri"/>
                <a:ea typeface="Calibri"/>
                <a:cs typeface="Calibri"/>
                <a:sym typeface="Calibri"/>
              </a:defRPr>
            </a:lvl2pPr>
            <a:lvl3pPr marL="1371600" marR="0" lvl="2" indent="-228600" algn="l" rtl="0">
              <a:spcBef>
                <a:spcPts val="270"/>
              </a:spcBef>
              <a:spcAft>
                <a:spcPts val="0"/>
              </a:spcAft>
              <a:buClr>
                <a:schemeClr val="dk1"/>
              </a:buClr>
              <a:buSzPts val="1350"/>
              <a:buFont typeface="Arial"/>
              <a:buNone/>
              <a:defRPr sz="1350" b="1" i="0" u="none" strike="noStrike" cap="none">
                <a:solidFill>
                  <a:schemeClr val="dk1"/>
                </a:solidFill>
                <a:latin typeface="Calibri"/>
                <a:ea typeface="Calibri"/>
                <a:cs typeface="Calibri"/>
                <a:sym typeface="Calibri"/>
              </a:defRPr>
            </a:lvl3pPr>
            <a:lvl4pPr marL="1828800" marR="0" lvl="3" indent="-228600" algn="l" rtl="0">
              <a:spcBef>
                <a:spcPts val="24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4pPr>
            <a:lvl5pPr marL="2286000" marR="0" lvl="4" indent="-228600" algn="l" rtl="0">
              <a:spcBef>
                <a:spcPts val="24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5pPr>
            <a:lvl6pPr marL="2743200" marR="0" lvl="5" indent="-228600" algn="l" rtl="0">
              <a:spcBef>
                <a:spcPts val="24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6pPr>
            <a:lvl7pPr marL="3200400" marR="0" lvl="6" indent="-228600" algn="l" rtl="0">
              <a:spcBef>
                <a:spcPts val="24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7pPr>
            <a:lvl8pPr marL="3657600" marR="0" lvl="7" indent="-228600" algn="l" rtl="0">
              <a:spcBef>
                <a:spcPts val="24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8pPr>
            <a:lvl9pPr marL="4114800" marR="0" lvl="8" indent="-228600" algn="l" rtl="0">
              <a:spcBef>
                <a:spcPts val="24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9pPr>
          </a:lstStyle>
          <a:p>
            <a:endParaRPr/>
          </a:p>
        </p:txBody>
      </p:sp>
      <p:sp>
        <p:nvSpPr>
          <p:cNvPr id="45" name="Google Shape;45;p6"/>
          <p:cNvSpPr txBox="1">
            <a:spLocks noGrp="1"/>
          </p:cNvSpPr>
          <p:nvPr>
            <p:ph type="body" idx="4"/>
          </p:nvPr>
        </p:nvSpPr>
        <p:spPr>
          <a:xfrm>
            <a:off x="4645028" y="1631156"/>
            <a:ext cx="4041775" cy="2963466"/>
          </a:xfrm>
          <a:prstGeom prst="rect">
            <a:avLst/>
          </a:prstGeom>
          <a:noFill/>
          <a:ln>
            <a:noFill/>
          </a:ln>
        </p:spPr>
        <p:txBody>
          <a:bodyPr spcFirstLastPara="1" wrap="square" lIns="91425" tIns="45700" rIns="91425" bIns="45700" anchor="t" anchorCtr="0"/>
          <a:lstStyle>
            <a:lvl1pPr marL="457200" marR="0" lvl="0"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1pPr>
            <a:lvl2pPr marL="914400" marR="0" lvl="1"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2pPr>
            <a:lvl3pPr marL="1371600" marR="0" lvl="2" indent="-314325" algn="l" rtl="0">
              <a:spcBef>
                <a:spcPts val="270"/>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3pPr>
            <a:lvl4pPr marL="1828800" marR="0" lvl="3" indent="-304800" algn="l" rtl="0">
              <a:spcBef>
                <a:spcPts val="24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4pPr>
            <a:lvl5pPr marL="2286000" marR="0" lvl="4" indent="-304800" algn="l" rtl="0">
              <a:spcBef>
                <a:spcPts val="24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5pPr>
            <a:lvl6pPr marL="2743200" marR="0" lvl="5" indent="-304800" algn="l" rtl="0">
              <a:spcBef>
                <a:spcPts val="24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6pPr>
            <a:lvl7pPr marL="3200400" marR="0" lvl="6" indent="-304800" algn="l" rtl="0">
              <a:spcBef>
                <a:spcPts val="24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7pPr>
            <a:lvl8pPr marL="3657600" marR="0" lvl="7" indent="-304800" algn="l" rtl="0">
              <a:spcBef>
                <a:spcPts val="24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8pPr>
            <a:lvl9pPr marL="4114800" marR="0" lvl="8" indent="-304800" algn="l" rtl="0">
              <a:spcBef>
                <a:spcPts val="24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9pPr>
          </a:lstStyle>
          <a:p>
            <a:endParaRPr/>
          </a:p>
        </p:txBody>
      </p:sp>
      <p:sp>
        <p:nvSpPr>
          <p:cNvPr id="46" name="Google Shape;46;p6"/>
          <p:cNvSpPr txBox="1">
            <a:spLocks noGrp="1"/>
          </p:cNvSpPr>
          <p:nvPr>
            <p:ph type="dt" idx="10"/>
          </p:nvPr>
        </p:nvSpPr>
        <p:spPr>
          <a:xfrm>
            <a:off x="457200" y="4767264"/>
            <a:ext cx="2133600" cy="273844"/>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9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7" name="Google Shape;47;p6"/>
          <p:cNvSpPr txBox="1">
            <a:spLocks noGrp="1"/>
          </p:cNvSpPr>
          <p:nvPr>
            <p:ph type="ftr" idx="11"/>
          </p:nvPr>
        </p:nvSpPr>
        <p:spPr>
          <a:xfrm>
            <a:off x="3124200" y="4767264"/>
            <a:ext cx="2895600" cy="273844"/>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9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8" name="Google Shape;48;p6"/>
          <p:cNvSpPr txBox="1">
            <a:spLocks noGrp="1"/>
          </p:cNvSpPr>
          <p:nvPr>
            <p:ph type="sldNum" idx="12"/>
          </p:nvPr>
        </p:nvSpPr>
        <p:spPr>
          <a:xfrm>
            <a:off x="6553200" y="4767264"/>
            <a:ext cx="2133600" cy="27384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nl-NL"/>
              <a:t>‹nr.›</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7"/>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1" name="Google Shape;51;p7"/>
          <p:cNvSpPr txBox="1">
            <a:spLocks noGrp="1"/>
          </p:cNvSpPr>
          <p:nvPr>
            <p:ph type="dt" idx="10"/>
          </p:nvPr>
        </p:nvSpPr>
        <p:spPr>
          <a:xfrm>
            <a:off x="457200" y="4767264"/>
            <a:ext cx="2133600" cy="273844"/>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9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2" name="Google Shape;52;p7"/>
          <p:cNvSpPr txBox="1">
            <a:spLocks noGrp="1"/>
          </p:cNvSpPr>
          <p:nvPr>
            <p:ph type="ftr" idx="11"/>
          </p:nvPr>
        </p:nvSpPr>
        <p:spPr>
          <a:xfrm>
            <a:off x="3124200" y="4767264"/>
            <a:ext cx="2895600" cy="273844"/>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9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3" name="Google Shape;53;p7"/>
          <p:cNvSpPr txBox="1">
            <a:spLocks noGrp="1"/>
          </p:cNvSpPr>
          <p:nvPr>
            <p:ph type="sldNum" idx="12"/>
          </p:nvPr>
        </p:nvSpPr>
        <p:spPr>
          <a:xfrm>
            <a:off x="6553200" y="4767264"/>
            <a:ext cx="2133600" cy="27384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nl-NL"/>
              <a:t>‹nr.›</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4"/>
        <p:cNvGrpSpPr/>
        <p:nvPr/>
      </p:nvGrpSpPr>
      <p:grpSpPr>
        <a:xfrm>
          <a:off x="0" y="0"/>
          <a:ext cx="0" cy="0"/>
          <a:chOff x="0" y="0"/>
          <a:chExt cx="0" cy="0"/>
        </a:xfrm>
      </p:grpSpPr>
      <p:sp>
        <p:nvSpPr>
          <p:cNvPr id="55" name="Google Shape;55;p8"/>
          <p:cNvSpPr txBox="1">
            <a:spLocks noGrp="1"/>
          </p:cNvSpPr>
          <p:nvPr>
            <p:ph type="dt" idx="10"/>
          </p:nvPr>
        </p:nvSpPr>
        <p:spPr>
          <a:xfrm>
            <a:off x="457200" y="4767264"/>
            <a:ext cx="2133600" cy="273844"/>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9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6" name="Google Shape;56;p8"/>
          <p:cNvSpPr txBox="1">
            <a:spLocks noGrp="1"/>
          </p:cNvSpPr>
          <p:nvPr>
            <p:ph type="ftr" idx="11"/>
          </p:nvPr>
        </p:nvSpPr>
        <p:spPr>
          <a:xfrm>
            <a:off x="3124200" y="4767264"/>
            <a:ext cx="2895600" cy="273844"/>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9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7" name="Google Shape;57;p8"/>
          <p:cNvSpPr txBox="1">
            <a:spLocks noGrp="1"/>
          </p:cNvSpPr>
          <p:nvPr>
            <p:ph type="sldNum" idx="12"/>
          </p:nvPr>
        </p:nvSpPr>
        <p:spPr>
          <a:xfrm>
            <a:off x="6553200" y="4767264"/>
            <a:ext cx="2133600" cy="27384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nl-NL"/>
              <a:t>‹nr.›</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9"/>
          <p:cNvSpPr txBox="1">
            <a:spLocks noGrp="1"/>
          </p:cNvSpPr>
          <p:nvPr>
            <p:ph type="title"/>
          </p:nvPr>
        </p:nvSpPr>
        <p:spPr>
          <a:xfrm>
            <a:off x="457203" y="204787"/>
            <a:ext cx="3008313" cy="871538"/>
          </a:xfrm>
          <a:prstGeom prst="rect">
            <a:avLst/>
          </a:prstGeom>
          <a:noFill/>
          <a:ln>
            <a:noFill/>
          </a:ln>
        </p:spPr>
        <p:txBody>
          <a:bodyPr spcFirstLastPara="1" wrap="square" lIns="91425" tIns="45700" rIns="91425" bIns="45700" anchor="b" anchorCtr="0"/>
          <a:lstStyle>
            <a:lvl1pPr marR="0" lvl="0" algn="l" rtl="0">
              <a:spcBef>
                <a:spcPts val="0"/>
              </a:spcBef>
              <a:spcAft>
                <a:spcPts val="0"/>
              </a:spcAft>
              <a:buClr>
                <a:schemeClr val="dk1"/>
              </a:buClr>
              <a:buSzPts val="1500"/>
              <a:buFont typeface="Calibri"/>
              <a:buNone/>
              <a:defRPr sz="15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0" name="Google Shape;60;p9"/>
          <p:cNvSpPr txBox="1">
            <a:spLocks noGrp="1"/>
          </p:cNvSpPr>
          <p:nvPr>
            <p:ph type="body" idx="1"/>
          </p:nvPr>
        </p:nvSpPr>
        <p:spPr>
          <a:xfrm>
            <a:off x="3575050" y="204789"/>
            <a:ext cx="5111750" cy="4389835"/>
          </a:xfrm>
          <a:prstGeom prst="rect">
            <a:avLst/>
          </a:prstGeom>
          <a:noFill/>
          <a:ln>
            <a:noFill/>
          </a:ln>
        </p:spPr>
        <p:txBody>
          <a:bodyPr spcFirstLastPara="1" wrap="square" lIns="91425" tIns="45700" rIns="91425" bIns="45700" anchor="t" anchorCtr="0"/>
          <a:lstStyle>
            <a:lvl1pPr marL="457200" marR="0" lvl="0"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61950" algn="l" rtl="0">
              <a:spcBef>
                <a:spcPts val="42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2pPr>
            <a:lvl3pPr marL="1371600" marR="0" lvl="2"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4pPr>
            <a:lvl5pPr marL="2286000" marR="0" lvl="4"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5pPr>
            <a:lvl6pPr marL="2743200" marR="0" lvl="5"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6pPr>
            <a:lvl7pPr marL="3200400" marR="0" lvl="6"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7pPr>
            <a:lvl8pPr marL="3657600" marR="0" lvl="7"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8pPr>
            <a:lvl9pPr marL="4114800" marR="0" lvl="8"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9pPr>
          </a:lstStyle>
          <a:p>
            <a:endParaRPr/>
          </a:p>
        </p:txBody>
      </p:sp>
      <p:sp>
        <p:nvSpPr>
          <p:cNvPr id="61" name="Google Shape;61;p9"/>
          <p:cNvSpPr txBox="1">
            <a:spLocks noGrp="1"/>
          </p:cNvSpPr>
          <p:nvPr>
            <p:ph type="body" idx="2"/>
          </p:nvPr>
        </p:nvSpPr>
        <p:spPr>
          <a:xfrm>
            <a:off x="457203" y="1076327"/>
            <a:ext cx="3008313" cy="3518297"/>
          </a:xfrm>
          <a:prstGeom prst="rect">
            <a:avLst/>
          </a:prstGeom>
          <a:noFill/>
          <a:ln>
            <a:noFill/>
          </a:ln>
        </p:spPr>
        <p:txBody>
          <a:bodyPr spcFirstLastPara="1" wrap="square" lIns="91425" tIns="45700" rIns="91425" bIns="45700" anchor="t" anchorCtr="0"/>
          <a:lstStyle>
            <a:lvl1pPr marL="457200" marR="0" lvl="0" indent="-228600" algn="l" rtl="0">
              <a:spcBef>
                <a:spcPts val="210"/>
              </a:spcBef>
              <a:spcAft>
                <a:spcPts val="0"/>
              </a:spcAft>
              <a:buClr>
                <a:schemeClr val="dk1"/>
              </a:buClr>
              <a:buSzPts val="1050"/>
              <a:buFont typeface="Arial"/>
              <a:buNone/>
              <a:defRPr sz="1050" b="0" i="0" u="none" strike="noStrike" cap="none">
                <a:solidFill>
                  <a:schemeClr val="dk1"/>
                </a:solidFill>
                <a:latin typeface="Calibri"/>
                <a:ea typeface="Calibri"/>
                <a:cs typeface="Calibri"/>
                <a:sym typeface="Calibri"/>
              </a:defRPr>
            </a:lvl1pPr>
            <a:lvl2pPr marL="914400" marR="0" lvl="1"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2pPr>
            <a:lvl3pPr marL="1371600" marR="0" lvl="2" indent="-228600" algn="l" rtl="0">
              <a:spcBef>
                <a:spcPts val="150"/>
              </a:spcBef>
              <a:spcAft>
                <a:spcPts val="0"/>
              </a:spcAft>
              <a:buClr>
                <a:schemeClr val="dk1"/>
              </a:buClr>
              <a:buSzPts val="750"/>
              <a:buFont typeface="Arial"/>
              <a:buNone/>
              <a:defRPr sz="750" b="0" i="0" u="none" strike="noStrike" cap="none">
                <a:solidFill>
                  <a:schemeClr val="dk1"/>
                </a:solidFill>
                <a:latin typeface="Calibri"/>
                <a:ea typeface="Calibri"/>
                <a:cs typeface="Calibri"/>
                <a:sym typeface="Calibri"/>
              </a:defRPr>
            </a:lvl3pPr>
            <a:lvl4pPr marL="1828800" marR="0" lvl="3" indent="-228600" algn="l" rtl="0">
              <a:spcBef>
                <a:spcPts val="135"/>
              </a:spcBef>
              <a:spcAft>
                <a:spcPts val="0"/>
              </a:spcAft>
              <a:buClr>
                <a:schemeClr val="dk1"/>
              </a:buClr>
              <a:buSzPts val="675"/>
              <a:buFont typeface="Arial"/>
              <a:buNone/>
              <a:defRPr sz="675" b="0" i="0" u="none" strike="noStrike" cap="none">
                <a:solidFill>
                  <a:schemeClr val="dk1"/>
                </a:solidFill>
                <a:latin typeface="Calibri"/>
                <a:ea typeface="Calibri"/>
                <a:cs typeface="Calibri"/>
                <a:sym typeface="Calibri"/>
              </a:defRPr>
            </a:lvl4pPr>
            <a:lvl5pPr marL="2286000" marR="0" lvl="4" indent="-228600" algn="l" rtl="0">
              <a:spcBef>
                <a:spcPts val="135"/>
              </a:spcBef>
              <a:spcAft>
                <a:spcPts val="0"/>
              </a:spcAft>
              <a:buClr>
                <a:schemeClr val="dk1"/>
              </a:buClr>
              <a:buSzPts val="675"/>
              <a:buFont typeface="Arial"/>
              <a:buNone/>
              <a:defRPr sz="675" b="0" i="0" u="none" strike="noStrike" cap="none">
                <a:solidFill>
                  <a:schemeClr val="dk1"/>
                </a:solidFill>
                <a:latin typeface="Calibri"/>
                <a:ea typeface="Calibri"/>
                <a:cs typeface="Calibri"/>
                <a:sym typeface="Calibri"/>
              </a:defRPr>
            </a:lvl5pPr>
            <a:lvl6pPr marL="2743200" marR="0" lvl="5" indent="-228600" algn="l" rtl="0">
              <a:spcBef>
                <a:spcPts val="135"/>
              </a:spcBef>
              <a:spcAft>
                <a:spcPts val="0"/>
              </a:spcAft>
              <a:buClr>
                <a:schemeClr val="dk1"/>
              </a:buClr>
              <a:buSzPts val="675"/>
              <a:buFont typeface="Arial"/>
              <a:buNone/>
              <a:defRPr sz="675" b="0" i="0" u="none" strike="noStrike" cap="none">
                <a:solidFill>
                  <a:schemeClr val="dk1"/>
                </a:solidFill>
                <a:latin typeface="Calibri"/>
                <a:ea typeface="Calibri"/>
                <a:cs typeface="Calibri"/>
                <a:sym typeface="Calibri"/>
              </a:defRPr>
            </a:lvl6pPr>
            <a:lvl7pPr marL="3200400" marR="0" lvl="6" indent="-228600" algn="l" rtl="0">
              <a:spcBef>
                <a:spcPts val="135"/>
              </a:spcBef>
              <a:spcAft>
                <a:spcPts val="0"/>
              </a:spcAft>
              <a:buClr>
                <a:schemeClr val="dk1"/>
              </a:buClr>
              <a:buSzPts val="675"/>
              <a:buFont typeface="Arial"/>
              <a:buNone/>
              <a:defRPr sz="675" b="0" i="0" u="none" strike="noStrike" cap="none">
                <a:solidFill>
                  <a:schemeClr val="dk1"/>
                </a:solidFill>
                <a:latin typeface="Calibri"/>
                <a:ea typeface="Calibri"/>
                <a:cs typeface="Calibri"/>
                <a:sym typeface="Calibri"/>
              </a:defRPr>
            </a:lvl7pPr>
            <a:lvl8pPr marL="3657600" marR="0" lvl="7" indent="-228600" algn="l" rtl="0">
              <a:spcBef>
                <a:spcPts val="135"/>
              </a:spcBef>
              <a:spcAft>
                <a:spcPts val="0"/>
              </a:spcAft>
              <a:buClr>
                <a:schemeClr val="dk1"/>
              </a:buClr>
              <a:buSzPts val="675"/>
              <a:buFont typeface="Arial"/>
              <a:buNone/>
              <a:defRPr sz="675" b="0" i="0" u="none" strike="noStrike" cap="none">
                <a:solidFill>
                  <a:schemeClr val="dk1"/>
                </a:solidFill>
                <a:latin typeface="Calibri"/>
                <a:ea typeface="Calibri"/>
                <a:cs typeface="Calibri"/>
                <a:sym typeface="Calibri"/>
              </a:defRPr>
            </a:lvl8pPr>
            <a:lvl9pPr marL="4114800" marR="0" lvl="8" indent="-228600" algn="l" rtl="0">
              <a:spcBef>
                <a:spcPts val="135"/>
              </a:spcBef>
              <a:spcAft>
                <a:spcPts val="0"/>
              </a:spcAft>
              <a:buClr>
                <a:schemeClr val="dk1"/>
              </a:buClr>
              <a:buSzPts val="675"/>
              <a:buFont typeface="Arial"/>
              <a:buNone/>
              <a:defRPr sz="675" b="0" i="0" u="none" strike="noStrike" cap="none">
                <a:solidFill>
                  <a:schemeClr val="dk1"/>
                </a:solidFill>
                <a:latin typeface="Calibri"/>
                <a:ea typeface="Calibri"/>
                <a:cs typeface="Calibri"/>
                <a:sym typeface="Calibri"/>
              </a:defRPr>
            </a:lvl9pPr>
          </a:lstStyle>
          <a:p>
            <a:endParaRPr/>
          </a:p>
        </p:txBody>
      </p:sp>
      <p:sp>
        <p:nvSpPr>
          <p:cNvPr id="62" name="Google Shape;62;p9"/>
          <p:cNvSpPr txBox="1">
            <a:spLocks noGrp="1"/>
          </p:cNvSpPr>
          <p:nvPr>
            <p:ph type="dt" idx="10"/>
          </p:nvPr>
        </p:nvSpPr>
        <p:spPr>
          <a:xfrm>
            <a:off x="457200" y="4767264"/>
            <a:ext cx="2133600" cy="273844"/>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9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3" name="Google Shape;63;p9"/>
          <p:cNvSpPr txBox="1">
            <a:spLocks noGrp="1"/>
          </p:cNvSpPr>
          <p:nvPr>
            <p:ph type="ftr" idx="11"/>
          </p:nvPr>
        </p:nvSpPr>
        <p:spPr>
          <a:xfrm>
            <a:off x="3124200" y="4767264"/>
            <a:ext cx="2895600" cy="273844"/>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9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4" name="Google Shape;64;p9"/>
          <p:cNvSpPr txBox="1">
            <a:spLocks noGrp="1"/>
          </p:cNvSpPr>
          <p:nvPr>
            <p:ph type="sldNum" idx="12"/>
          </p:nvPr>
        </p:nvSpPr>
        <p:spPr>
          <a:xfrm>
            <a:off x="6553200" y="4767264"/>
            <a:ext cx="2133600" cy="27384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nl-NL"/>
              <a:t>‹nr.›</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10"/>
          <p:cNvSpPr txBox="1">
            <a:spLocks noGrp="1"/>
          </p:cNvSpPr>
          <p:nvPr>
            <p:ph type="title"/>
          </p:nvPr>
        </p:nvSpPr>
        <p:spPr>
          <a:xfrm>
            <a:off x="1792288" y="3600451"/>
            <a:ext cx="5486400" cy="425054"/>
          </a:xfrm>
          <a:prstGeom prst="rect">
            <a:avLst/>
          </a:prstGeom>
          <a:noFill/>
          <a:ln>
            <a:noFill/>
          </a:ln>
        </p:spPr>
        <p:txBody>
          <a:bodyPr spcFirstLastPara="1" wrap="square" lIns="91425" tIns="45700" rIns="91425" bIns="45700" anchor="b" anchorCtr="0"/>
          <a:lstStyle>
            <a:lvl1pPr marR="0" lvl="0" algn="l" rtl="0">
              <a:spcBef>
                <a:spcPts val="0"/>
              </a:spcBef>
              <a:spcAft>
                <a:spcPts val="0"/>
              </a:spcAft>
              <a:buClr>
                <a:schemeClr val="dk1"/>
              </a:buClr>
              <a:buSzPts val="1500"/>
              <a:buFont typeface="Calibri"/>
              <a:buNone/>
              <a:defRPr sz="15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10"/>
          <p:cNvSpPr>
            <a:spLocks noGrp="1"/>
          </p:cNvSpPr>
          <p:nvPr>
            <p:ph type="pic" idx="2"/>
          </p:nvPr>
        </p:nvSpPr>
        <p:spPr>
          <a:xfrm>
            <a:off x="1792288" y="459581"/>
            <a:ext cx="5486400" cy="3086100"/>
          </a:xfrm>
          <a:prstGeom prst="rect">
            <a:avLst/>
          </a:prstGeom>
          <a:noFill/>
          <a:ln>
            <a:noFill/>
          </a:ln>
        </p:spPr>
        <p:txBody>
          <a:bodyPr spcFirstLastPara="1" wrap="square" lIns="91425" tIns="45700" rIns="91425" bIns="45700" anchor="t" anchorCtr="0"/>
          <a:lstStyle>
            <a:lvl1pPr marR="0" lvl="0"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R="0" lvl="1" algn="l" rtl="0">
              <a:spcBef>
                <a:spcPts val="42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2pPr>
            <a:lvl3pPr marR="0" lvl="2" algn="l" rtl="0">
              <a:spcBef>
                <a:spcPts val="36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l" rtl="0">
              <a:spcBef>
                <a:spcPts val="3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4pPr>
            <a:lvl5pPr marR="0" lvl="4" algn="l" rtl="0">
              <a:spcBef>
                <a:spcPts val="3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5pPr>
            <a:lvl6pPr marR="0" lvl="5" algn="l" rtl="0">
              <a:spcBef>
                <a:spcPts val="3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6pPr>
            <a:lvl7pPr marR="0" lvl="6" algn="l" rtl="0">
              <a:spcBef>
                <a:spcPts val="3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7pPr>
            <a:lvl8pPr marR="0" lvl="7" algn="l" rtl="0">
              <a:spcBef>
                <a:spcPts val="3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8pPr>
            <a:lvl9pPr marR="0" lvl="8" algn="l" rtl="0">
              <a:spcBef>
                <a:spcPts val="3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9pPr>
          </a:lstStyle>
          <a:p>
            <a:endParaRPr/>
          </a:p>
        </p:txBody>
      </p:sp>
      <p:sp>
        <p:nvSpPr>
          <p:cNvPr id="68" name="Google Shape;68;p10"/>
          <p:cNvSpPr txBox="1">
            <a:spLocks noGrp="1"/>
          </p:cNvSpPr>
          <p:nvPr>
            <p:ph type="body" idx="1"/>
          </p:nvPr>
        </p:nvSpPr>
        <p:spPr>
          <a:xfrm>
            <a:off x="1792288" y="4025504"/>
            <a:ext cx="5486400" cy="603647"/>
          </a:xfrm>
          <a:prstGeom prst="rect">
            <a:avLst/>
          </a:prstGeom>
          <a:noFill/>
          <a:ln>
            <a:noFill/>
          </a:ln>
        </p:spPr>
        <p:txBody>
          <a:bodyPr spcFirstLastPara="1" wrap="square" lIns="91425" tIns="45700" rIns="91425" bIns="45700" anchor="t" anchorCtr="0"/>
          <a:lstStyle>
            <a:lvl1pPr marL="457200" marR="0" lvl="0" indent="-228600" algn="l" rtl="0">
              <a:spcBef>
                <a:spcPts val="210"/>
              </a:spcBef>
              <a:spcAft>
                <a:spcPts val="0"/>
              </a:spcAft>
              <a:buClr>
                <a:schemeClr val="dk1"/>
              </a:buClr>
              <a:buSzPts val="1050"/>
              <a:buFont typeface="Arial"/>
              <a:buNone/>
              <a:defRPr sz="1050" b="0" i="0" u="none" strike="noStrike" cap="none">
                <a:solidFill>
                  <a:schemeClr val="dk1"/>
                </a:solidFill>
                <a:latin typeface="Calibri"/>
                <a:ea typeface="Calibri"/>
                <a:cs typeface="Calibri"/>
                <a:sym typeface="Calibri"/>
              </a:defRPr>
            </a:lvl1pPr>
            <a:lvl2pPr marL="914400" marR="0" lvl="1"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2pPr>
            <a:lvl3pPr marL="1371600" marR="0" lvl="2" indent="-228600" algn="l" rtl="0">
              <a:spcBef>
                <a:spcPts val="150"/>
              </a:spcBef>
              <a:spcAft>
                <a:spcPts val="0"/>
              </a:spcAft>
              <a:buClr>
                <a:schemeClr val="dk1"/>
              </a:buClr>
              <a:buSzPts val="750"/>
              <a:buFont typeface="Arial"/>
              <a:buNone/>
              <a:defRPr sz="750" b="0" i="0" u="none" strike="noStrike" cap="none">
                <a:solidFill>
                  <a:schemeClr val="dk1"/>
                </a:solidFill>
                <a:latin typeface="Calibri"/>
                <a:ea typeface="Calibri"/>
                <a:cs typeface="Calibri"/>
                <a:sym typeface="Calibri"/>
              </a:defRPr>
            </a:lvl3pPr>
            <a:lvl4pPr marL="1828800" marR="0" lvl="3" indent="-228600" algn="l" rtl="0">
              <a:spcBef>
                <a:spcPts val="135"/>
              </a:spcBef>
              <a:spcAft>
                <a:spcPts val="0"/>
              </a:spcAft>
              <a:buClr>
                <a:schemeClr val="dk1"/>
              </a:buClr>
              <a:buSzPts val="675"/>
              <a:buFont typeface="Arial"/>
              <a:buNone/>
              <a:defRPr sz="675" b="0" i="0" u="none" strike="noStrike" cap="none">
                <a:solidFill>
                  <a:schemeClr val="dk1"/>
                </a:solidFill>
                <a:latin typeface="Calibri"/>
                <a:ea typeface="Calibri"/>
                <a:cs typeface="Calibri"/>
                <a:sym typeface="Calibri"/>
              </a:defRPr>
            </a:lvl4pPr>
            <a:lvl5pPr marL="2286000" marR="0" lvl="4" indent="-228600" algn="l" rtl="0">
              <a:spcBef>
                <a:spcPts val="135"/>
              </a:spcBef>
              <a:spcAft>
                <a:spcPts val="0"/>
              </a:spcAft>
              <a:buClr>
                <a:schemeClr val="dk1"/>
              </a:buClr>
              <a:buSzPts val="675"/>
              <a:buFont typeface="Arial"/>
              <a:buNone/>
              <a:defRPr sz="675" b="0" i="0" u="none" strike="noStrike" cap="none">
                <a:solidFill>
                  <a:schemeClr val="dk1"/>
                </a:solidFill>
                <a:latin typeface="Calibri"/>
                <a:ea typeface="Calibri"/>
                <a:cs typeface="Calibri"/>
                <a:sym typeface="Calibri"/>
              </a:defRPr>
            </a:lvl5pPr>
            <a:lvl6pPr marL="2743200" marR="0" lvl="5" indent="-228600" algn="l" rtl="0">
              <a:spcBef>
                <a:spcPts val="135"/>
              </a:spcBef>
              <a:spcAft>
                <a:spcPts val="0"/>
              </a:spcAft>
              <a:buClr>
                <a:schemeClr val="dk1"/>
              </a:buClr>
              <a:buSzPts val="675"/>
              <a:buFont typeface="Arial"/>
              <a:buNone/>
              <a:defRPr sz="675" b="0" i="0" u="none" strike="noStrike" cap="none">
                <a:solidFill>
                  <a:schemeClr val="dk1"/>
                </a:solidFill>
                <a:latin typeface="Calibri"/>
                <a:ea typeface="Calibri"/>
                <a:cs typeface="Calibri"/>
                <a:sym typeface="Calibri"/>
              </a:defRPr>
            </a:lvl6pPr>
            <a:lvl7pPr marL="3200400" marR="0" lvl="6" indent="-228600" algn="l" rtl="0">
              <a:spcBef>
                <a:spcPts val="135"/>
              </a:spcBef>
              <a:spcAft>
                <a:spcPts val="0"/>
              </a:spcAft>
              <a:buClr>
                <a:schemeClr val="dk1"/>
              </a:buClr>
              <a:buSzPts val="675"/>
              <a:buFont typeface="Arial"/>
              <a:buNone/>
              <a:defRPr sz="675" b="0" i="0" u="none" strike="noStrike" cap="none">
                <a:solidFill>
                  <a:schemeClr val="dk1"/>
                </a:solidFill>
                <a:latin typeface="Calibri"/>
                <a:ea typeface="Calibri"/>
                <a:cs typeface="Calibri"/>
                <a:sym typeface="Calibri"/>
              </a:defRPr>
            </a:lvl7pPr>
            <a:lvl8pPr marL="3657600" marR="0" lvl="7" indent="-228600" algn="l" rtl="0">
              <a:spcBef>
                <a:spcPts val="135"/>
              </a:spcBef>
              <a:spcAft>
                <a:spcPts val="0"/>
              </a:spcAft>
              <a:buClr>
                <a:schemeClr val="dk1"/>
              </a:buClr>
              <a:buSzPts val="675"/>
              <a:buFont typeface="Arial"/>
              <a:buNone/>
              <a:defRPr sz="675" b="0" i="0" u="none" strike="noStrike" cap="none">
                <a:solidFill>
                  <a:schemeClr val="dk1"/>
                </a:solidFill>
                <a:latin typeface="Calibri"/>
                <a:ea typeface="Calibri"/>
                <a:cs typeface="Calibri"/>
                <a:sym typeface="Calibri"/>
              </a:defRPr>
            </a:lvl8pPr>
            <a:lvl9pPr marL="4114800" marR="0" lvl="8" indent="-228600" algn="l" rtl="0">
              <a:spcBef>
                <a:spcPts val="135"/>
              </a:spcBef>
              <a:spcAft>
                <a:spcPts val="0"/>
              </a:spcAft>
              <a:buClr>
                <a:schemeClr val="dk1"/>
              </a:buClr>
              <a:buSzPts val="675"/>
              <a:buFont typeface="Arial"/>
              <a:buNone/>
              <a:defRPr sz="675" b="0" i="0" u="none" strike="noStrike" cap="none">
                <a:solidFill>
                  <a:schemeClr val="dk1"/>
                </a:solidFill>
                <a:latin typeface="Calibri"/>
                <a:ea typeface="Calibri"/>
                <a:cs typeface="Calibri"/>
                <a:sym typeface="Calibri"/>
              </a:defRPr>
            </a:lvl9pPr>
          </a:lstStyle>
          <a:p>
            <a:endParaRPr/>
          </a:p>
        </p:txBody>
      </p:sp>
      <p:sp>
        <p:nvSpPr>
          <p:cNvPr id="69" name="Google Shape;69;p10"/>
          <p:cNvSpPr txBox="1">
            <a:spLocks noGrp="1"/>
          </p:cNvSpPr>
          <p:nvPr>
            <p:ph type="dt" idx="10"/>
          </p:nvPr>
        </p:nvSpPr>
        <p:spPr>
          <a:xfrm>
            <a:off x="457200" y="4767264"/>
            <a:ext cx="2133600" cy="273844"/>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9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10"/>
          <p:cNvSpPr txBox="1">
            <a:spLocks noGrp="1"/>
          </p:cNvSpPr>
          <p:nvPr>
            <p:ph type="ftr" idx="11"/>
          </p:nvPr>
        </p:nvSpPr>
        <p:spPr>
          <a:xfrm>
            <a:off x="3124200" y="4767264"/>
            <a:ext cx="2895600" cy="273844"/>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9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1" name="Google Shape;71;p10"/>
          <p:cNvSpPr txBox="1">
            <a:spLocks noGrp="1"/>
          </p:cNvSpPr>
          <p:nvPr>
            <p:ph type="sldNum" idx="12"/>
          </p:nvPr>
        </p:nvSpPr>
        <p:spPr>
          <a:xfrm>
            <a:off x="6553200" y="4767264"/>
            <a:ext cx="2133600" cy="27384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a:solidFill>
                  <a:srgbClr val="888888"/>
                </a:solidFill>
                <a:latin typeface="Calibri"/>
                <a:ea typeface="Calibri"/>
                <a:cs typeface="Calibri"/>
                <a:sym typeface="Calibri"/>
              </a:defRPr>
            </a:lvl1pPr>
            <a:lvl2pPr marL="0" marR="0" lvl="1" indent="0" algn="r" rtl="0">
              <a:spcBef>
                <a:spcPts val="0"/>
              </a:spcBef>
              <a:buNone/>
              <a:defRPr sz="900">
                <a:solidFill>
                  <a:srgbClr val="888888"/>
                </a:solidFill>
                <a:latin typeface="Calibri"/>
                <a:ea typeface="Calibri"/>
                <a:cs typeface="Calibri"/>
                <a:sym typeface="Calibri"/>
              </a:defRPr>
            </a:lvl2pPr>
            <a:lvl3pPr marL="0" marR="0" lvl="2" indent="0" algn="r" rtl="0">
              <a:spcBef>
                <a:spcPts val="0"/>
              </a:spcBef>
              <a:buNone/>
              <a:defRPr sz="900">
                <a:solidFill>
                  <a:srgbClr val="888888"/>
                </a:solidFill>
                <a:latin typeface="Calibri"/>
                <a:ea typeface="Calibri"/>
                <a:cs typeface="Calibri"/>
                <a:sym typeface="Calibri"/>
              </a:defRPr>
            </a:lvl3pPr>
            <a:lvl4pPr marL="0" marR="0" lvl="3" indent="0" algn="r" rtl="0">
              <a:spcBef>
                <a:spcPts val="0"/>
              </a:spcBef>
              <a:buNone/>
              <a:defRPr sz="900">
                <a:solidFill>
                  <a:srgbClr val="888888"/>
                </a:solidFill>
                <a:latin typeface="Calibri"/>
                <a:ea typeface="Calibri"/>
                <a:cs typeface="Calibri"/>
                <a:sym typeface="Calibri"/>
              </a:defRPr>
            </a:lvl4pPr>
            <a:lvl5pPr marL="0" marR="0" lvl="4" indent="0" algn="r" rtl="0">
              <a:spcBef>
                <a:spcPts val="0"/>
              </a:spcBef>
              <a:buNone/>
              <a:defRPr sz="900">
                <a:solidFill>
                  <a:srgbClr val="888888"/>
                </a:solidFill>
                <a:latin typeface="Calibri"/>
                <a:ea typeface="Calibri"/>
                <a:cs typeface="Calibri"/>
                <a:sym typeface="Calibri"/>
              </a:defRPr>
            </a:lvl5pPr>
            <a:lvl6pPr marL="0" marR="0" lvl="5" indent="0" algn="r" rtl="0">
              <a:spcBef>
                <a:spcPts val="0"/>
              </a:spcBef>
              <a:buNone/>
              <a:defRPr sz="900">
                <a:solidFill>
                  <a:srgbClr val="888888"/>
                </a:solidFill>
                <a:latin typeface="Calibri"/>
                <a:ea typeface="Calibri"/>
                <a:cs typeface="Calibri"/>
                <a:sym typeface="Calibri"/>
              </a:defRPr>
            </a:lvl6pPr>
            <a:lvl7pPr marL="0" marR="0" lvl="6" indent="0" algn="r" rtl="0">
              <a:spcBef>
                <a:spcPts val="0"/>
              </a:spcBef>
              <a:buNone/>
              <a:defRPr sz="900">
                <a:solidFill>
                  <a:srgbClr val="888888"/>
                </a:solidFill>
                <a:latin typeface="Calibri"/>
                <a:ea typeface="Calibri"/>
                <a:cs typeface="Calibri"/>
                <a:sym typeface="Calibri"/>
              </a:defRPr>
            </a:lvl7pPr>
            <a:lvl8pPr marL="0" marR="0" lvl="7" indent="0" algn="r" rtl="0">
              <a:spcBef>
                <a:spcPts val="0"/>
              </a:spcBef>
              <a:buNone/>
              <a:defRPr sz="900">
                <a:solidFill>
                  <a:srgbClr val="888888"/>
                </a:solidFill>
                <a:latin typeface="Calibri"/>
                <a:ea typeface="Calibri"/>
                <a:cs typeface="Calibri"/>
                <a:sym typeface="Calibri"/>
              </a:defRPr>
            </a:lvl8pPr>
            <a:lvl9pPr marL="0" marR="0" lvl="8" indent="0" algn="r" rtl="0">
              <a:spcBef>
                <a:spcPts val="0"/>
              </a:spcBef>
              <a:buNone/>
              <a:defRPr sz="9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nl-NL"/>
              <a:t>‹nr.›</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457200" y="1200151"/>
            <a:ext cx="8229600" cy="3394472"/>
          </a:xfrm>
          <a:prstGeom prst="rect">
            <a:avLst/>
          </a:prstGeom>
          <a:noFill/>
          <a:ln>
            <a:noFill/>
          </a:ln>
        </p:spPr>
        <p:txBody>
          <a:bodyPr spcFirstLastPara="1" wrap="square" lIns="91425" tIns="45700" rIns="91425" bIns="45700" anchor="t" anchorCtr="0"/>
          <a:lstStyle>
            <a:lvl1pPr marL="457200" marR="0" lvl="0"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61950" algn="l" rtl="0">
              <a:spcBef>
                <a:spcPts val="42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2pPr>
            <a:lvl3pPr marL="1371600" marR="0" lvl="2"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4pPr>
            <a:lvl5pPr marL="2286000" marR="0" lvl="4"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5pPr>
            <a:lvl6pPr marL="2743200" marR="0" lvl="5"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6pPr>
            <a:lvl7pPr marL="3200400" marR="0" lvl="6"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7pPr>
            <a:lvl8pPr marL="3657600" marR="0" lvl="7"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8pPr>
            <a:lvl9pPr marL="4114800" marR="0" lvl="8"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457200" y="4767264"/>
            <a:ext cx="2133600" cy="273844"/>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3124200" y="4767264"/>
            <a:ext cx="2895600" cy="273844"/>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6553200" y="4767264"/>
            <a:ext cx="2133600" cy="27384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b="0" i="0" u="none" strike="noStrike" cap="none">
                <a:solidFill>
                  <a:srgbClr val="888888"/>
                </a:solidFill>
                <a:latin typeface="Calibri"/>
                <a:ea typeface="Calibri"/>
                <a:cs typeface="Calibri"/>
                <a:sym typeface="Calibri"/>
              </a:defRPr>
            </a:lvl1pPr>
            <a:lvl2pPr marL="0" marR="0" lvl="1" indent="0" algn="r" rtl="0">
              <a:spcBef>
                <a:spcPts val="0"/>
              </a:spcBef>
              <a:buNone/>
              <a:defRPr sz="900" b="0" i="0" u="none" strike="noStrike" cap="none">
                <a:solidFill>
                  <a:srgbClr val="888888"/>
                </a:solidFill>
                <a:latin typeface="Calibri"/>
                <a:ea typeface="Calibri"/>
                <a:cs typeface="Calibri"/>
                <a:sym typeface="Calibri"/>
              </a:defRPr>
            </a:lvl2pPr>
            <a:lvl3pPr marL="0" marR="0" lvl="2" indent="0" algn="r" rtl="0">
              <a:spcBef>
                <a:spcPts val="0"/>
              </a:spcBef>
              <a:buNone/>
              <a:defRPr sz="900" b="0" i="0" u="none" strike="noStrike" cap="none">
                <a:solidFill>
                  <a:srgbClr val="888888"/>
                </a:solidFill>
                <a:latin typeface="Calibri"/>
                <a:ea typeface="Calibri"/>
                <a:cs typeface="Calibri"/>
                <a:sym typeface="Calibri"/>
              </a:defRPr>
            </a:lvl3pPr>
            <a:lvl4pPr marL="0" marR="0" lvl="3" indent="0" algn="r" rtl="0">
              <a:spcBef>
                <a:spcPts val="0"/>
              </a:spcBef>
              <a:buNone/>
              <a:defRPr sz="900" b="0" i="0" u="none" strike="noStrike" cap="none">
                <a:solidFill>
                  <a:srgbClr val="888888"/>
                </a:solidFill>
                <a:latin typeface="Calibri"/>
                <a:ea typeface="Calibri"/>
                <a:cs typeface="Calibri"/>
                <a:sym typeface="Calibri"/>
              </a:defRPr>
            </a:lvl4pPr>
            <a:lvl5pPr marL="0" marR="0" lvl="4" indent="0" algn="r" rtl="0">
              <a:spcBef>
                <a:spcPts val="0"/>
              </a:spcBef>
              <a:buNone/>
              <a:defRPr sz="900" b="0" i="0" u="none" strike="noStrike" cap="none">
                <a:solidFill>
                  <a:srgbClr val="888888"/>
                </a:solidFill>
                <a:latin typeface="Calibri"/>
                <a:ea typeface="Calibri"/>
                <a:cs typeface="Calibri"/>
                <a:sym typeface="Calibri"/>
              </a:defRPr>
            </a:lvl5pPr>
            <a:lvl6pPr marL="0" marR="0" lvl="5" indent="0" algn="r" rtl="0">
              <a:spcBef>
                <a:spcPts val="0"/>
              </a:spcBef>
              <a:buNone/>
              <a:defRPr sz="900" b="0" i="0" u="none" strike="noStrike" cap="none">
                <a:solidFill>
                  <a:srgbClr val="888888"/>
                </a:solidFill>
                <a:latin typeface="Calibri"/>
                <a:ea typeface="Calibri"/>
                <a:cs typeface="Calibri"/>
                <a:sym typeface="Calibri"/>
              </a:defRPr>
            </a:lvl6pPr>
            <a:lvl7pPr marL="0" marR="0" lvl="6" indent="0" algn="r" rtl="0">
              <a:spcBef>
                <a:spcPts val="0"/>
              </a:spcBef>
              <a:buNone/>
              <a:defRPr sz="900" b="0" i="0" u="none" strike="noStrike" cap="none">
                <a:solidFill>
                  <a:srgbClr val="888888"/>
                </a:solidFill>
                <a:latin typeface="Calibri"/>
                <a:ea typeface="Calibri"/>
                <a:cs typeface="Calibri"/>
                <a:sym typeface="Calibri"/>
              </a:defRPr>
            </a:lvl7pPr>
            <a:lvl8pPr marL="0" marR="0" lvl="7" indent="0" algn="r" rtl="0">
              <a:spcBef>
                <a:spcPts val="0"/>
              </a:spcBef>
              <a:buNone/>
              <a:defRPr sz="900" b="0" i="0" u="none" strike="noStrike" cap="none">
                <a:solidFill>
                  <a:srgbClr val="888888"/>
                </a:solidFill>
                <a:latin typeface="Calibri"/>
                <a:ea typeface="Calibri"/>
                <a:cs typeface="Calibri"/>
                <a:sym typeface="Calibri"/>
              </a:defRPr>
            </a:lvl8pPr>
            <a:lvl9pPr marL="0" marR="0" lvl="8" indent="0" algn="r" rtl="0">
              <a:spcBef>
                <a:spcPts val="0"/>
              </a:spcBef>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nl-NL"/>
              <a:t>‹nr.›</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ideo" Target="https://www.youtube.com/embed/6RAoRJJ-URY?feature=oembed" TargetMode="Externa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7.tiff"/><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7.tiff"/></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7.tiff"/></Relationships>
</file>

<file path=ppt/slides/_rels/slide8.xml.rels><?xml version="1.0" encoding="UTF-8" standalone="yes"?>
<Relationships xmlns="http://schemas.openxmlformats.org/package/2006/relationships"><Relationship Id="rId3" Type="http://schemas.openxmlformats.org/officeDocument/2006/relationships/hyperlink" Target="https://11.be/iedereenactivist"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hyperlink" Target="https://11.be/video-getuigenissen-jonge-klimaatactivisten"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Shape 284"/>
        <p:cNvGrpSpPr/>
        <p:nvPr/>
      </p:nvGrpSpPr>
      <p:grpSpPr>
        <a:xfrm>
          <a:off x="0" y="0"/>
          <a:ext cx="0" cy="0"/>
          <a:chOff x="0" y="0"/>
          <a:chExt cx="0" cy="0"/>
        </a:xfrm>
      </p:grpSpPr>
      <p:sp>
        <p:nvSpPr>
          <p:cNvPr id="287" name="Google Shape;287;p28"/>
          <p:cNvSpPr txBox="1">
            <a:spLocks noGrp="1"/>
          </p:cNvSpPr>
          <p:nvPr>
            <p:ph type="title"/>
          </p:nvPr>
        </p:nvSpPr>
        <p:spPr>
          <a:xfrm>
            <a:off x="628650" y="412394"/>
            <a:ext cx="7886700" cy="994172"/>
          </a:xfrm>
          <a:prstGeom prst="rect">
            <a:avLst/>
          </a:prstGeom>
          <a:noFill/>
          <a:ln>
            <a:noFill/>
          </a:ln>
        </p:spPr>
        <p:txBody>
          <a:bodyPr spcFirstLastPara="1" wrap="square" lIns="68550" tIns="34275" rIns="68550" bIns="34275" anchor="ctr" anchorCtr="0">
            <a:noAutofit/>
          </a:bodyPr>
          <a:lstStyle/>
          <a:p>
            <a:pPr algn="l">
              <a:lnSpc>
                <a:spcPct val="90000"/>
              </a:lnSpc>
              <a:buSzPts val="4400"/>
            </a:pPr>
            <a:r>
              <a:rPr lang="nl-NL" sz="3200" b="1" i="0" u="none" strike="noStrike" cap="none" dirty="0">
                <a:latin typeface="Calibri"/>
                <a:ea typeface="Calibri"/>
                <a:cs typeface="Calibri"/>
                <a:sym typeface="Calibri"/>
              </a:rPr>
              <a:t>Tijd voor actie!?</a:t>
            </a:r>
            <a:r>
              <a:rPr lang="nl-NL" sz="3200" b="1" dirty="0"/>
              <a:t> (4')</a:t>
            </a:r>
            <a:endParaRPr sz="3200" b="1" i="0" u="none" strike="noStrike" cap="none" dirty="0">
              <a:solidFill>
                <a:srgbClr val="7F7F7F"/>
              </a:solidFill>
              <a:latin typeface="Calibri"/>
              <a:ea typeface="Calibri"/>
              <a:cs typeface="Calibri"/>
              <a:sym typeface="Calibri"/>
            </a:endParaRPr>
          </a:p>
        </p:txBody>
      </p:sp>
      <p:sp>
        <p:nvSpPr>
          <p:cNvPr id="289" name="Google Shape;289;p28"/>
          <p:cNvSpPr/>
          <p:nvPr/>
        </p:nvSpPr>
        <p:spPr>
          <a:xfrm>
            <a:off x="0" y="1"/>
            <a:ext cx="9144000" cy="504283"/>
          </a:xfrm>
          <a:prstGeom prst="rect">
            <a:avLst/>
          </a:prstGeom>
          <a:solidFill>
            <a:srgbClr val="8CAF22"/>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10" name="Google Shape;126;p17">
            <a:extLst>
              <a:ext uri="{FF2B5EF4-FFF2-40B4-BE49-F238E27FC236}">
                <a16:creationId xmlns:a16="http://schemas.microsoft.com/office/drawing/2014/main" id="{00BA3B6C-29BA-4317-A243-41AA58C6D145}"/>
              </a:ext>
            </a:extLst>
          </p:cNvPr>
          <p:cNvSpPr/>
          <p:nvPr/>
        </p:nvSpPr>
        <p:spPr>
          <a:xfrm>
            <a:off x="1015803" y="-19728"/>
            <a:ext cx="5814472" cy="504283"/>
          </a:xfrm>
          <a:prstGeom prst="rect">
            <a:avLst/>
          </a:prstGeom>
          <a:no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nl-BE" sz="1800">
                <a:solidFill>
                  <a:schemeClr val="lt1"/>
                </a:solidFill>
                <a:latin typeface="Comic Sans MS" panose="030F0702030302020204" pitchFamily="66" charset="0"/>
                <a:ea typeface="Calibri"/>
                <a:cs typeface="Calibri"/>
                <a:sym typeface="Calibri"/>
              </a:rPr>
              <a:t>ACTIE- Methodiek</a:t>
            </a:r>
            <a:endParaRPr sz="1800">
              <a:solidFill>
                <a:schemeClr val="lt1"/>
              </a:solidFill>
              <a:latin typeface="Comic Sans MS" panose="030F0702030302020204" pitchFamily="66" charset="0"/>
              <a:ea typeface="Calibri"/>
              <a:cs typeface="Calibri"/>
              <a:sym typeface="Calibri"/>
            </a:endParaRPr>
          </a:p>
        </p:txBody>
      </p:sp>
      <p:pic>
        <p:nvPicPr>
          <p:cNvPr id="5" name="Onlinemedia 4" title="Klimaatling Said">
            <a:hlinkClick r:id="" action="ppaction://media"/>
            <a:extLst>
              <a:ext uri="{FF2B5EF4-FFF2-40B4-BE49-F238E27FC236}">
                <a16:creationId xmlns:a16="http://schemas.microsoft.com/office/drawing/2014/main" id="{82ACE11F-A63D-452D-BD9A-C2120034F30D}"/>
              </a:ext>
            </a:extLst>
          </p:cNvPr>
          <p:cNvPicPr>
            <a:picLocks noRot="1" noChangeAspect="1"/>
          </p:cNvPicPr>
          <p:nvPr>
            <a:videoFile r:link="rId1"/>
          </p:nvPr>
        </p:nvPicPr>
        <p:blipFill>
          <a:blip r:embed="rId4"/>
          <a:stretch>
            <a:fillRect/>
          </a:stretch>
        </p:blipFill>
        <p:spPr>
          <a:xfrm>
            <a:off x="724395" y="1207157"/>
            <a:ext cx="6424550" cy="3629870"/>
          </a:xfrm>
          <a:prstGeom prst="rect">
            <a:avLst/>
          </a:prstGeom>
        </p:spPr>
      </p:pic>
    </p:spTree>
    <p:extLst>
      <p:ext uri="{BB962C8B-B14F-4D97-AF65-F5344CB8AC3E}">
        <p14:creationId xmlns:p14="http://schemas.microsoft.com/office/powerpoint/2010/main" val="2609109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2" name="Google Shape;372;p35"/>
          <p:cNvSpPr txBox="1">
            <a:spLocks noGrp="1"/>
          </p:cNvSpPr>
          <p:nvPr>
            <p:ph type="title"/>
          </p:nvPr>
        </p:nvSpPr>
        <p:spPr>
          <a:xfrm>
            <a:off x="614795" y="696953"/>
            <a:ext cx="8479664" cy="994172"/>
          </a:xfrm>
          <a:prstGeom prst="rect">
            <a:avLst/>
          </a:prstGeom>
          <a:noFill/>
          <a:ln>
            <a:noFill/>
          </a:ln>
        </p:spPr>
        <p:txBody>
          <a:bodyPr spcFirstLastPara="1" wrap="square" lIns="68550" tIns="34275" rIns="68550" bIns="34275" anchor="ctr" anchorCtr="0">
            <a:noAutofit/>
          </a:bodyPr>
          <a:lstStyle/>
          <a:p>
            <a:pPr marL="0" marR="0" lvl="0" indent="0" algn="l" rtl="0">
              <a:lnSpc>
                <a:spcPct val="90000"/>
              </a:lnSpc>
              <a:spcBef>
                <a:spcPts val="0"/>
              </a:spcBef>
              <a:spcAft>
                <a:spcPts val="0"/>
              </a:spcAft>
              <a:buClr>
                <a:schemeClr val="dk1"/>
              </a:buClr>
              <a:buSzPts val="4400"/>
              <a:buFont typeface="Calibri"/>
              <a:buNone/>
            </a:pPr>
            <a:r>
              <a:rPr lang="nl-NL" sz="3300" b="1" i="0" u="none" strike="noStrike" cap="none">
                <a:solidFill>
                  <a:schemeClr val="dk1"/>
                </a:solidFill>
                <a:latin typeface="Calibri"/>
                <a:ea typeface="Calibri"/>
                <a:cs typeface="Calibri"/>
                <a:sym typeface="Calibri"/>
              </a:rPr>
              <a:t>Communiceren van een idee</a:t>
            </a:r>
            <a:endParaRPr sz="2000" b="0" i="0" u="none" strike="noStrike" cap="none">
              <a:solidFill>
                <a:srgbClr val="7F7F7F"/>
              </a:solidFill>
              <a:latin typeface="Calibri"/>
              <a:ea typeface="Calibri"/>
              <a:cs typeface="Calibri"/>
              <a:sym typeface="Calibri"/>
            </a:endParaRPr>
          </a:p>
        </p:txBody>
      </p:sp>
      <p:sp>
        <p:nvSpPr>
          <p:cNvPr id="373" name="Google Shape;373;p35"/>
          <p:cNvSpPr/>
          <p:nvPr/>
        </p:nvSpPr>
        <p:spPr>
          <a:xfrm>
            <a:off x="0" y="1"/>
            <a:ext cx="9144000" cy="504283"/>
          </a:xfrm>
          <a:prstGeom prst="rect">
            <a:avLst/>
          </a:prstGeom>
          <a:solidFill>
            <a:srgbClr val="8CAF22"/>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380" name="Google Shape;380;p35"/>
          <p:cNvSpPr txBox="1"/>
          <p:nvPr/>
        </p:nvSpPr>
        <p:spPr>
          <a:xfrm>
            <a:off x="147066" y="4599080"/>
            <a:ext cx="5113701" cy="544419"/>
          </a:xfrm>
          <a:prstGeom prst="rect">
            <a:avLst/>
          </a:prstGeom>
          <a:solidFill>
            <a:srgbClr val="8DAF22"/>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nl-BE" dirty="0">
                <a:solidFill>
                  <a:schemeClr val="bg1"/>
                </a:solidFill>
              </a:rPr>
              <a:t>Doel: een actie die je van plan bent communiceren, op die manier je belofte openlijk uiten om er gevolg aan te geven</a:t>
            </a:r>
          </a:p>
          <a:p>
            <a:pPr marL="0" marR="0" lvl="0" indent="0" algn="l" rtl="0">
              <a:spcBef>
                <a:spcPts val="0"/>
              </a:spcBef>
              <a:spcAft>
                <a:spcPts val="0"/>
              </a:spcAft>
              <a:buNone/>
            </a:pPr>
            <a:endParaRPr/>
          </a:p>
        </p:txBody>
      </p:sp>
      <p:sp>
        <p:nvSpPr>
          <p:cNvPr id="14" name="Tekstvak 13">
            <a:extLst>
              <a:ext uri="{FF2B5EF4-FFF2-40B4-BE49-F238E27FC236}">
                <a16:creationId xmlns:a16="http://schemas.microsoft.com/office/drawing/2014/main" id="{473A8941-0F91-4C48-9F82-02214DE24D6C}"/>
              </a:ext>
            </a:extLst>
          </p:cNvPr>
          <p:cNvSpPr txBox="1"/>
          <p:nvPr/>
        </p:nvSpPr>
        <p:spPr>
          <a:xfrm>
            <a:off x="4396220" y="1693965"/>
            <a:ext cx="3341667" cy="1600438"/>
          </a:xfrm>
          <a:prstGeom prst="rect">
            <a:avLst/>
          </a:prstGeom>
          <a:noFill/>
        </p:spPr>
        <p:txBody>
          <a:bodyPr wrap="square" lIns="91440" tIns="45720" rIns="91440" bIns="45720" rtlCol="0" anchor="t">
            <a:spAutoFit/>
          </a:bodyPr>
          <a:lstStyle/>
          <a:p>
            <a:endParaRPr lang="nl-BE"/>
          </a:p>
          <a:p>
            <a:r>
              <a:rPr lang="nl-BE" dirty="0"/>
              <a:t>- Deel met de volledige klasgroep welke actie je wil ondernemen.</a:t>
            </a:r>
            <a:endParaRPr lang="nl-NL" dirty="0"/>
          </a:p>
          <a:p>
            <a:endParaRPr lang="nl-BE"/>
          </a:p>
          <a:p>
            <a:r>
              <a:rPr lang="nl-BE" dirty="0"/>
              <a:t>- Maak het zo concreet mogelijk (wat, wanneer, hoe, voor wie, …)</a:t>
            </a:r>
            <a:endParaRPr lang="nl-NL" dirty="0"/>
          </a:p>
          <a:p>
            <a:endParaRPr lang="nl-BE"/>
          </a:p>
        </p:txBody>
      </p:sp>
      <p:pic>
        <p:nvPicPr>
          <p:cNvPr id="3" name="Afbeelding 3">
            <a:extLst>
              <a:ext uri="{FF2B5EF4-FFF2-40B4-BE49-F238E27FC236}">
                <a16:creationId xmlns:a16="http://schemas.microsoft.com/office/drawing/2014/main" id="{9A4E0701-D23F-C636-5BAE-D604FCEA7067}"/>
              </a:ext>
            </a:extLst>
          </p:cNvPr>
          <p:cNvPicPr>
            <a:picLocks noChangeAspect="1"/>
          </p:cNvPicPr>
          <p:nvPr/>
        </p:nvPicPr>
        <p:blipFill>
          <a:blip r:embed="rId3"/>
          <a:stretch>
            <a:fillRect/>
          </a:stretch>
        </p:blipFill>
        <p:spPr>
          <a:xfrm>
            <a:off x="800100" y="1657350"/>
            <a:ext cx="2590800" cy="2590800"/>
          </a:xfrm>
          <a:prstGeom prst="rect">
            <a:avLst/>
          </a:prstGeom>
        </p:spPr>
      </p:pic>
    </p:spTree>
    <p:extLst>
      <p:ext uri="{BB962C8B-B14F-4D97-AF65-F5344CB8AC3E}">
        <p14:creationId xmlns:p14="http://schemas.microsoft.com/office/powerpoint/2010/main" val="30871218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20"/>
          <p:cNvSpPr txBox="1">
            <a:spLocks noGrp="1"/>
          </p:cNvSpPr>
          <p:nvPr>
            <p:ph type="title"/>
          </p:nvPr>
        </p:nvSpPr>
        <p:spPr>
          <a:xfrm>
            <a:off x="628650" y="384684"/>
            <a:ext cx="7886700" cy="994172"/>
          </a:xfrm>
          <a:prstGeom prst="rect">
            <a:avLst/>
          </a:prstGeom>
          <a:noFill/>
          <a:ln>
            <a:noFill/>
          </a:ln>
        </p:spPr>
        <p:txBody>
          <a:bodyPr spcFirstLastPara="1" wrap="square" lIns="68550" tIns="34275" rIns="68550" bIns="34275" anchor="ctr" anchorCtr="0">
            <a:noAutofit/>
          </a:bodyPr>
          <a:lstStyle/>
          <a:p>
            <a:pPr lvl="0" algn="l">
              <a:lnSpc>
                <a:spcPct val="90000"/>
              </a:lnSpc>
              <a:buSzPts val="4400"/>
            </a:pPr>
            <a:r>
              <a:rPr lang="nl-NL" sz="3200" b="1"/>
              <a:t>Vertrekpunt: </a:t>
            </a:r>
            <a:endParaRPr sz="3300" b="1" i="0" u="none" strike="noStrike" cap="none">
              <a:solidFill>
                <a:srgbClr val="7F7F7F"/>
              </a:solidFill>
              <a:sym typeface="Calibri"/>
            </a:endParaRPr>
          </a:p>
        </p:txBody>
      </p:sp>
      <p:sp>
        <p:nvSpPr>
          <p:cNvPr id="173" name="Google Shape;173;p20"/>
          <p:cNvSpPr/>
          <p:nvPr/>
        </p:nvSpPr>
        <p:spPr>
          <a:xfrm>
            <a:off x="0" y="1"/>
            <a:ext cx="9144000" cy="504283"/>
          </a:xfrm>
          <a:prstGeom prst="rect">
            <a:avLst/>
          </a:prstGeom>
          <a:solidFill>
            <a:srgbClr val="8CAF22"/>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pic>
        <p:nvPicPr>
          <p:cNvPr id="175" name="Google Shape;175;p20"/>
          <p:cNvPicPr preferRelativeResize="0"/>
          <p:nvPr/>
        </p:nvPicPr>
        <p:blipFill rotWithShape="1">
          <a:blip r:embed="rId3">
            <a:alphaModFix/>
          </a:blip>
          <a:srcRect/>
          <a:stretch/>
        </p:blipFill>
        <p:spPr>
          <a:xfrm>
            <a:off x="1948434" y="1114914"/>
            <a:ext cx="6816436" cy="3969150"/>
          </a:xfrm>
          <a:prstGeom prst="rect">
            <a:avLst/>
          </a:prstGeom>
          <a:noFill/>
          <a:ln>
            <a:noFill/>
          </a:ln>
        </p:spPr>
      </p:pic>
      <p:sp>
        <p:nvSpPr>
          <p:cNvPr id="176" name="Google Shape;176;p20"/>
          <p:cNvSpPr txBox="1"/>
          <p:nvPr/>
        </p:nvSpPr>
        <p:spPr>
          <a:xfrm>
            <a:off x="1389888" y="1459419"/>
            <a:ext cx="1827930" cy="677108"/>
          </a:xfrm>
          <a:prstGeom prst="rect">
            <a:avLst/>
          </a:prstGeom>
          <a:solidFill>
            <a:srgbClr val="FBD4B4"/>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nl-NL" sz="2000" b="1">
                <a:solidFill>
                  <a:schemeClr val="dk1"/>
                </a:solidFill>
                <a:latin typeface="Calibri"/>
                <a:ea typeface="Calibri"/>
                <a:cs typeface="Calibri"/>
                <a:sym typeface="Calibri"/>
              </a:rPr>
              <a:t>Oorzaken</a:t>
            </a:r>
            <a:endParaRPr sz="1600">
              <a:solidFill>
                <a:schemeClr val="dk1"/>
              </a:solidFill>
              <a:latin typeface="Calibri"/>
              <a:ea typeface="Calibri"/>
              <a:cs typeface="Calibri"/>
              <a:sym typeface="Calibri"/>
            </a:endParaRPr>
          </a:p>
          <a:p>
            <a:pPr marL="0" marR="0" lvl="0" indent="0" algn="ctr" rtl="0">
              <a:spcBef>
                <a:spcPts val="0"/>
              </a:spcBef>
              <a:spcAft>
                <a:spcPts val="0"/>
              </a:spcAft>
              <a:buNone/>
            </a:pPr>
            <a:r>
              <a:rPr lang="nl-NL" sz="1800">
                <a:solidFill>
                  <a:schemeClr val="dk1"/>
                </a:solidFill>
                <a:latin typeface="Calibri"/>
                <a:ea typeface="Calibri"/>
                <a:cs typeface="Calibri"/>
                <a:sym typeface="Calibri"/>
              </a:rPr>
              <a:t>Hoe komt dit?</a:t>
            </a:r>
            <a:endParaRPr sz="2400">
              <a:solidFill>
                <a:schemeClr val="dk1"/>
              </a:solidFill>
              <a:latin typeface="Calibri"/>
              <a:ea typeface="Calibri"/>
              <a:cs typeface="Calibri"/>
              <a:sym typeface="Calibri"/>
            </a:endParaRPr>
          </a:p>
        </p:txBody>
      </p:sp>
      <p:sp>
        <p:nvSpPr>
          <p:cNvPr id="177" name="Google Shape;177;p20"/>
          <p:cNvSpPr txBox="1"/>
          <p:nvPr/>
        </p:nvSpPr>
        <p:spPr>
          <a:xfrm>
            <a:off x="7278130" y="4375625"/>
            <a:ext cx="1864949" cy="677108"/>
          </a:xfrm>
          <a:prstGeom prst="rect">
            <a:avLst/>
          </a:prstGeom>
          <a:solidFill>
            <a:srgbClr val="FBD4B4"/>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nl-NL" sz="2000" b="1">
                <a:solidFill>
                  <a:schemeClr val="dk1"/>
                </a:solidFill>
                <a:latin typeface="Calibri"/>
                <a:ea typeface="Calibri"/>
                <a:cs typeface="Calibri"/>
                <a:sym typeface="Calibri"/>
              </a:rPr>
              <a:t>Gevolgen</a:t>
            </a:r>
            <a:endParaRPr sz="1600">
              <a:solidFill>
                <a:schemeClr val="dk1"/>
              </a:solidFill>
              <a:latin typeface="Calibri"/>
              <a:ea typeface="Calibri"/>
              <a:cs typeface="Calibri"/>
              <a:sym typeface="Calibri"/>
            </a:endParaRPr>
          </a:p>
          <a:p>
            <a:pPr marL="0" marR="0" lvl="0" indent="0" algn="ctr" rtl="0">
              <a:spcBef>
                <a:spcPts val="0"/>
              </a:spcBef>
              <a:spcAft>
                <a:spcPts val="0"/>
              </a:spcAft>
              <a:buNone/>
            </a:pPr>
            <a:r>
              <a:rPr lang="nl-NL" sz="1800">
                <a:solidFill>
                  <a:schemeClr val="dk1"/>
                </a:solidFill>
                <a:latin typeface="Calibri"/>
                <a:ea typeface="Calibri"/>
                <a:cs typeface="Calibri"/>
                <a:sym typeface="Calibri"/>
              </a:rPr>
              <a:t>Tot wat leidt dit?</a:t>
            </a:r>
            <a:endParaRPr sz="1400">
              <a:solidFill>
                <a:schemeClr val="dk1"/>
              </a:solidFill>
              <a:latin typeface="Calibri"/>
              <a:ea typeface="Calibri"/>
              <a:cs typeface="Calibri"/>
              <a:sym typeface="Calibri"/>
            </a:endParaRPr>
          </a:p>
        </p:txBody>
      </p:sp>
      <p:sp>
        <p:nvSpPr>
          <p:cNvPr id="178" name="Google Shape;178;p20"/>
          <p:cNvSpPr/>
          <p:nvPr/>
        </p:nvSpPr>
        <p:spPr>
          <a:xfrm>
            <a:off x="3661831" y="3516933"/>
            <a:ext cx="434681" cy="274780"/>
          </a:xfrm>
          <a:prstGeom prst="rect">
            <a:avLst/>
          </a:prstGeom>
          <a:solidFill>
            <a:srgbClr val="A5A5A5"/>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81" name="Google Shape;181;p20"/>
          <p:cNvSpPr/>
          <p:nvPr/>
        </p:nvSpPr>
        <p:spPr>
          <a:xfrm>
            <a:off x="2388217" y="3691643"/>
            <a:ext cx="350881" cy="357441"/>
          </a:xfrm>
          <a:prstGeom prst="rect">
            <a:avLst/>
          </a:prstGeom>
          <a:solidFill>
            <a:srgbClr val="00B05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83" name="Google Shape;183;p20"/>
          <p:cNvSpPr/>
          <p:nvPr/>
        </p:nvSpPr>
        <p:spPr>
          <a:xfrm>
            <a:off x="7881307" y="3557189"/>
            <a:ext cx="364216" cy="276334"/>
          </a:xfrm>
          <a:prstGeom prst="rect">
            <a:avLst/>
          </a:prstGeom>
          <a:solidFill>
            <a:srgbClr val="D90F1C"/>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85" name="Google Shape;185;p20"/>
          <p:cNvSpPr/>
          <p:nvPr/>
        </p:nvSpPr>
        <p:spPr>
          <a:xfrm>
            <a:off x="5349747" y="2959537"/>
            <a:ext cx="434681" cy="274780"/>
          </a:xfrm>
          <a:prstGeom prst="rect">
            <a:avLst/>
          </a:prstGeom>
          <a:solidFill>
            <a:srgbClr val="D8D8D8"/>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86" name="Google Shape;186;p20"/>
          <p:cNvSpPr/>
          <p:nvPr/>
        </p:nvSpPr>
        <p:spPr>
          <a:xfrm>
            <a:off x="5569202" y="3984612"/>
            <a:ext cx="434681" cy="274780"/>
          </a:xfrm>
          <a:prstGeom prst="rect">
            <a:avLst/>
          </a:prstGeom>
          <a:solidFill>
            <a:srgbClr val="D8D8D8"/>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87" name="Google Shape;187;p20"/>
          <p:cNvSpPr/>
          <p:nvPr/>
        </p:nvSpPr>
        <p:spPr>
          <a:xfrm>
            <a:off x="4981615" y="1322029"/>
            <a:ext cx="434681" cy="274780"/>
          </a:xfrm>
          <a:prstGeom prst="rect">
            <a:avLst/>
          </a:prstGeom>
          <a:solidFill>
            <a:srgbClr val="D8D8D8"/>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88" name="Google Shape;188;p20"/>
          <p:cNvSpPr/>
          <p:nvPr/>
        </p:nvSpPr>
        <p:spPr>
          <a:xfrm rot="5400000">
            <a:off x="4928070" y="3678217"/>
            <a:ext cx="434681" cy="274780"/>
          </a:xfrm>
          <a:prstGeom prst="rect">
            <a:avLst/>
          </a:prstGeom>
          <a:solidFill>
            <a:srgbClr val="D8D8D8"/>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89" name="Google Shape;189;p20"/>
          <p:cNvSpPr/>
          <p:nvPr/>
        </p:nvSpPr>
        <p:spPr>
          <a:xfrm>
            <a:off x="3677883" y="2576613"/>
            <a:ext cx="434681" cy="274780"/>
          </a:xfrm>
          <a:prstGeom prst="rect">
            <a:avLst/>
          </a:prstGeom>
          <a:solidFill>
            <a:srgbClr val="A5A5A5"/>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90" name="Google Shape;190;p20"/>
          <p:cNvSpPr/>
          <p:nvPr/>
        </p:nvSpPr>
        <p:spPr>
          <a:xfrm>
            <a:off x="3807147" y="1488759"/>
            <a:ext cx="434681" cy="274780"/>
          </a:xfrm>
          <a:prstGeom prst="rect">
            <a:avLst/>
          </a:prstGeom>
          <a:solidFill>
            <a:srgbClr val="A5A5A5"/>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91" name="Google Shape;191;p20"/>
          <p:cNvSpPr/>
          <p:nvPr/>
        </p:nvSpPr>
        <p:spPr>
          <a:xfrm>
            <a:off x="6602585" y="3460876"/>
            <a:ext cx="434681" cy="274780"/>
          </a:xfrm>
          <a:prstGeom prst="rect">
            <a:avLst/>
          </a:prstGeom>
          <a:solidFill>
            <a:srgbClr val="A5A5A5"/>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92" name="Google Shape;192;p20"/>
          <p:cNvSpPr/>
          <p:nvPr/>
        </p:nvSpPr>
        <p:spPr>
          <a:xfrm>
            <a:off x="6742452" y="2507763"/>
            <a:ext cx="434681" cy="274780"/>
          </a:xfrm>
          <a:prstGeom prst="rect">
            <a:avLst/>
          </a:prstGeom>
          <a:solidFill>
            <a:srgbClr val="A5A5A5"/>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93" name="Google Shape;193;p20"/>
          <p:cNvSpPr/>
          <p:nvPr/>
        </p:nvSpPr>
        <p:spPr>
          <a:xfrm>
            <a:off x="6742452" y="1311392"/>
            <a:ext cx="434681" cy="274780"/>
          </a:xfrm>
          <a:prstGeom prst="rect">
            <a:avLst/>
          </a:prstGeom>
          <a:solidFill>
            <a:srgbClr val="A5A5A5"/>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4" name="Google Shape;167;p19"/>
          <p:cNvSpPr/>
          <p:nvPr/>
        </p:nvSpPr>
        <p:spPr>
          <a:xfrm>
            <a:off x="100706" y="3833523"/>
            <a:ext cx="1847728" cy="1197691"/>
          </a:xfrm>
          <a:prstGeom prst="rect">
            <a:avLst/>
          </a:prstGeom>
          <a:solidFill>
            <a:srgbClr val="8DAF22"/>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nl-NL" sz="1600" b="1">
                <a:solidFill>
                  <a:schemeClr val="lt1"/>
                </a:solidFill>
                <a:latin typeface="Calibri"/>
                <a:ea typeface="Calibri"/>
                <a:cs typeface="Calibri"/>
                <a:sym typeface="Calibri"/>
              </a:rPr>
              <a:t>Doel: </a:t>
            </a:r>
            <a:endParaRPr sz="1600"/>
          </a:p>
          <a:p>
            <a:pPr marL="0" marR="0" lvl="0" indent="0" algn="l" rtl="0">
              <a:spcBef>
                <a:spcPts val="0"/>
              </a:spcBef>
              <a:spcAft>
                <a:spcPts val="0"/>
              </a:spcAft>
              <a:buNone/>
            </a:pPr>
            <a:r>
              <a:rPr lang="nl-NL" sz="1600">
                <a:solidFill>
                  <a:schemeClr val="lt1"/>
                </a:solidFill>
                <a:latin typeface="Calibri"/>
                <a:ea typeface="Calibri"/>
                <a:cs typeface="Calibri"/>
                <a:sym typeface="Calibri"/>
              </a:rPr>
              <a:t>Relaties leggen tussen oorzaken en gevolgen.</a:t>
            </a:r>
            <a:endParaRPr sz="1600"/>
          </a:p>
          <a:p>
            <a:pPr marL="0" marR="0" lvl="0" indent="0" algn="l" rtl="0">
              <a:spcBef>
                <a:spcPts val="0"/>
              </a:spcBef>
              <a:spcAft>
                <a:spcPts val="0"/>
              </a:spcAft>
              <a:buNone/>
            </a:pPr>
            <a:endParaRPr sz="1600" b="1">
              <a:solidFill>
                <a:schemeClr val="lt1"/>
              </a:solidFill>
              <a:latin typeface="Calibri"/>
              <a:ea typeface="Calibri"/>
              <a:cs typeface="Calibri"/>
              <a:sym typeface="Calibri"/>
            </a:endParaRPr>
          </a:p>
        </p:txBody>
      </p:sp>
      <p:sp>
        <p:nvSpPr>
          <p:cNvPr id="26" name="Google Shape;181;p20">
            <a:extLst>
              <a:ext uri="{FF2B5EF4-FFF2-40B4-BE49-F238E27FC236}">
                <a16:creationId xmlns:a16="http://schemas.microsoft.com/office/drawing/2014/main" id="{F7CF575C-0B59-45E8-B56C-FCB07D470BF9}"/>
              </a:ext>
            </a:extLst>
          </p:cNvPr>
          <p:cNvSpPr/>
          <p:nvPr/>
        </p:nvSpPr>
        <p:spPr>
          <a:xfrm>
            <a:off x="2281498" y="4726623"/>
            <a:ext cx="350881" cy="357441"/>
          </a:xfrm>
          <a:prstGeom prst="rect">
            <a:avLst/>
          </a:prstGeom>
          <a:solidFill>
            <a:srgbClr val="00B05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7" name="Google Shape;181;p20">
            <a:extLst>
              <a:ext uri="{FF2B5EF4-FFF2-40B4-BE49-F238E27FC236}">
                <a16:creationId xmlns:a16="http://schemas.microsoft.com/office/drawing/2014/main" id="{EE09B6CE-E2A2-4D25-B951-569D967061F7}"/>
              </a:ext>
            </a:extLst>
          </p:cNvPr>
          <p:cNvSpPr/>
          <p:nvPr/>
        </p:nvSpPr>
        <p:spPr>
          <a:xfrm>
            <a:off x="2365176" y="2703458"/>
            <a:ext cx="350881" cy="357441"/>
          </a:xfrm>
          <a:prstGeom prst="rect">
            <a:avLst/>
          </a:prstGeom>
          <a:solidFill>
            <a:srgbClr val="00B05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8" name="Google Shape;183;p20">
            <a:extLst>
              <a:ext uri="{FF2B5EF4-FFF2-40B4-BE49-F238E27FC236}">
                <a16:creationId xmlns:a16="http://schemas.microsoft.com/office/drawing/2014/main" id="{ED72406A-44EA-47B8-9AFA-1A084013968E}"/>
              </a:ext>
            </a:extLst>
          </p:cNvPr>
          <p:cNvSpPr/>
          <p:nvPr/>
        </p:nvSpPr>
        <p:spPr>
          <a:xfrm>
            <a:off x="7969026" y="2468936"/>
            <a:ext cx="364216" cy="276334"/>
          </a:xfrm>
          <a:prstGeom prst="rect">
            <a:avLst/>
          </a:prstGeom>
          <a:solidFill>
            <a:srgbClr val="D90F1C"/>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9" name="Google Shape;183;p20">
            <a:extLst>
              <a:ext uri="{FF2B5EF4-FFF2-40B4-BE49-F238E27FC236}">
                <a16:creationId xmlns:a16="http://schemas.microsoft.com/office/drawing/2014/main" id="{A6E51B86-F939-4CF8-AA79-B53B4123FD71}"/>
              </a:ext>
            </a:extLst>
          </p:cNvPr>
          <p:cNvSpPr/>
          <p:nvPr/>
        </p:nvSpPr>
        <p:spPr>
          <a:xfrm>
            <a:off x="8151134" y="1511436"/>
            <a:ext cx="364216" cy="276334"/>
          </a:xfrm>
          <a:prstGeom prst="rect">
            <a:avLst/>
          </a:prstGeom>
          <a:solidFill>
            <a:srgbClr val="D90F1C"/>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 name="Google Shape;126;p17">
            <a:extLst>
              <a:ext uri="{FF2B5EF4-FFF2-40B4-BE49-F238E27FC236}">
                <a16:creationId xmlns:a16="http://schemas.microsoft.com/office/drawing/2014/main" id="{4EDA272C-1031-DFBA-3979-57416475DDC6}"/>
              </a:ext>
            </a:extLst>
          </p:cNvPr>
          <p:cNvSpPr/>
          <p:nvPr/>
        </p:nvSpPr>
        <p:spPr>
          <a:xfrm>
            <a:off x="1015803" y="-19728"/>
            <a:ext cx="5814472" cy="504283"/>
          </a:xfrm>
          <a:prstGeom prst="rect">
            <a:avLst/>
          </a:prstGeom>
          <a:no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nl-BE" sz="1800">
                <a:solidFill>
                  <a:schemeClr val="lt1"/>
                </a:solidFill>
                <a:latin typeface="Comic Sans MS" panose="030F0702030302020204" pitchFamily="66" charset="0"/>
                <a:ea typeface="Calibri"/>
                <a:cs typeface="Calibri"/>
                <a:sym typeface="Calibri"/>
              </a:rPr>
              <a:t>ACTIE- Methodiek</a:t>
            </a:r>
            <a:endParaRPr sz="1800">
              <a:solidFill>
                <a:schemeClr val="lt1"/>
              </a:solidFill>
              <a:latin typeface="Comic Sans MS" panose="030F0702030302020204" pitchFamily="66" charset="0"/>
              <a:ea typeface="Calibri"/>
              <a:cs typeface="Calibri"/>
              <a:sym typeface="Calibri"/>
            </a:endParaRPr>
          </a:p>
        </p:txBody>
      </p:sp>
      <p:pic>
        <p:nvPicPr>
          <p:cNvPr id="3" name="Picture 3">
            <a:extLst>
              <a:ext uri="{FF2B5EF4-FFF2-40B4-BE49-F238E27FC236}">
                <a16:creationId xmlns:a16="http://schemas.microsoft.com/office/drawing/2014/main" id="{28AD3B5E-452F-0CFA-1ADD-EB2E6151A2F6}"/>
              </a:ext>
            </a:extLst>
          </p:cNvPr>
          <p:cNvPicPr>
            <a:picLocks noChangeAspect="1"/>
          </p:cNvPicPr>
          <p:nvPr/>
        </p:nvPicPr>
        <p:blipFill>
          <a:blip r:embed="rId4"/>
          <a:stretch>
            <a:fillRect/>
          </a:stretch>
        </p:blipFill>
        <p:spPr>
          <a:xfrm>
            <a:off x="7200900" y="-1632"/>
            <a:ext cx="1963882" cy="561776"/>
          </a:xfrm>
          <a:prstGeom prst="rect">
            <a:avLst/>
          </a:prstGeom>
        </p:spPr>
      </p:pic>
    </p:spTree>
    <p:extLst>
      <p:ext uri="{BB962C8B-B14F-4D97-AF65-F5344CB8AC3E}">
        <p14:creationId xmlns:p14="http://schemas.microsoft.com/office/powerpoint/2010/main" val="2330707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7" name="Google Shape;287;p28"/>
          <p:cNvSpPr txBox="1">
            <a:spLocks noGrp="1"/>
          </p:cNvSpPr>
          <p:nvPr>
            <p:ph type="title"/>
          </p:nvPr>
        </p:nvSpPr>
        <p:spPr>
          <a:xfrm>
            <a:off x="628650" y="412394"/>
            <a:ext cx="7886700" cy="994172"/>
          </a:xfrm>
          <a:prstGeom prst="rect">
            <a:avLst/>
          </a:prstGeom>
          <a:noFill/>
          <a:ln>
            <a:noFill/>
          </a:ln>
        </p:spPr>
        <p:txBody>
          <a:bodyPr spcFirstLastPara="1" wrap="square" lIns="68550" tIns="34275" rIns="68550" bIns="34275" anchor="ctr" anchorCtr="0">
            <a:noAutofit/>
          </a:bodyPr>
          <a:lstStyle/>
          <a:p>
            <a:pPr marL="0" marR="0" lvl="0" indent="0" algn="l" rtl="0">
              <a:lnSpc>
                <a:spcPct val="90000"/>
              </a:lnSpc>
              <a:spcBef>
                <a:spcPts val="0"/>
              </a:spcBef>
              <a:spcAft>
                <a:spcPts val="0"/>
              </a:spcAft>
              <a:buClr>
                <a:schemeClr val="dk1"/>
              </a:buClr>
              <a:buSzPts val="4400"/>
              <a:buFont typeface="Calibri"/>
              <a:buNone/>
            </a:pPr>
            <a:r>
              <a:rPr lang="nl-NL" sz="3300" b="1" i="0" u="none" strike="noStrike" cap="none">
                <a:solidFill>
                  <a:schemeClr val="dk1"/>
                </a:solidFill>
                <a:latin typeface="Calibri"/>
                <a:ea typeface="Calibri"/>
                <a:cs typeface="Calibri"/>
                <a:sym typeface="Calibri"/>
              </a:rPr>
              <a:t>Wat is onze plek in het systeem?   </a:t>
            </a:r>
            <a:r>
              <a:rPr lang="nl-NL" sz="3300" b="1" i="0" u="none" strike="noStrike" cap="none">
                <a:solidFill>
                  <a:srgbClr val="7F7F7F"/>
                </a:solidFill>
                <a:latin typeface="Calibri"/>
                <a:ea typeface="Calibri"/>
                <a:cs typeface="Calibri"/>
                <a:sym typeface="Calibri"/>
              </a:rPr>
              <a:t>(5’)</a:t>
            </a:r>
            <a:endParaRPr sz="3300" b="1" i="0" u="none" strike="noStrike" cap="none">
              <a:solidFill>
                <a:srgbClr val="7F7F7F"/>
              </a:solidFill>
              <a:latin typeface="Calibri"/>
              <a:ea typeface="Calibri"/>
              <a:cs typeface="Calibri"/>
              <a:sym typeface="Calibri"/>
            </a:endParaRPr>
          </a:p>
        </p:txBody>
      </p:sp>
      <p:sp>
        <p:nvSpPr>
          <p:cNvPr id="288" name="Google Shape;288;p28"/>
          <p:cNvSpPr txBox="1">
            <a:spLocks noGrp="1"/>
          </p:cNvSpPr>
          <p:nvPr>
            <p:ph type="body" idx="1"/>
          </p:nvPr>
        </p:nvSpPr>
        <p:spPr>
          <a:xfrm>
            <a:off x="1463040" y="1406565"/>
            <a:ext cx="8134593" cy="3116947"/>
          </a:xfrm>
          <a:prstGeom prst="rect">
            <a:avLst/>
          </a:prstGeom>
          <a:noFill/>
          <a:ln>
            <a:noFill/>
          </a:ln>
        </p:spPr>
        <p:txBody>
          <a:bodyPr spcFirstLastPara="1" wrap="square" lIns="68550" tIns="34275" rIns="68550" bIns="34275" anchor="t" anchorCtr="0">
            <a:noAutofit/>
          </a:bodyPr>
          <a:lstStyle/>
          <a:p>
            <a:pPr marL="0" marR="0" lvl="0" indent="0" algn="l" rtl="0">
              <a:lnSpc>
                <a:spcPct val="90000"/>
              </a:lnSpc>
              <a:spcBef>
                <a:spcPts val="0"/>
              </a:spcBef>
              <a:spcAft>
                <a:spcPts val="0"/>
              </a:spcAft>
              <a:buClr>
                <a:schemeClr val="dk1"/>
              </a:buClr>
              <a:buSzPts val="2800"/>
              <a:buFont typeface="Arial"/>
              <a:buNone/>
            </a:pPr>
            <a:endParaRPr sz="2100" b="0" i="1" u="none" strike="noStrike" cap="none">
              <a:solidFill>
                <a:srgbClr val="FF0000"/>
              </a:solidFill>
              <a:latin typeface="Calibri"/>
              <a:ea typeface="Calibri"/>
              <a:cs typeface="Calibri"/>
              <a:sym typeface="Calibri"/>
            </a:endParaRPr>
          </a:p>
          <a:p>
            <a:pPr marL="0" marR="0" lvl="0" indent="0" algn="l" rtl="0">
              <a:lnSpc>
                <a:spcPct val="90000"/>
              </a:lnSpc>
              <a:spcBef>
                <a:spcPts val="375"/>
              </a:spcBef>
              <a:spcAft>
                <a:spcPts val="0"/>
              </a:spcAft>
              <a:buClr>
                <a:schemeClr val="dk1"/>
              </a:buClr>
              <a:buSzPts val="2800"/>
              <a:buFont typeface="Arial"/>
              <a:buNone/>
            </a:pPr>
            <a:r>
              <a:rPr lang="nl-NL" sz="2400" b="1" i="0" u="none" strike="noStrike" cap="none">
                <a:solidFill>
                  <a:srgbClr val="7F7F7F"/>
                </a:solidFill>
                <a:latin typeface="Calibri"/>
                <a:ea typeface="Calibri"/>
                <a:cs typeface="Calibri"/>
                <a:sym typeface="Calibri"/>
              </a:rPr>
              <a:t>Waar kan ‘jij’ invloed op het systeem uitoefenen? </a:t>
            </a:r>
            <a:endParaRPr sz="2400" b="1" i="0" u="none" strike="noStrike" cap="none">
              <a:solidFill>
                <a:srgbClr val="7F7F7F"/>
              </a:solidFill>
              <a:latin typeface="Calibri"/>
              <a:ea typeface="Calibri"/>
              <a:cs typeface="Calibri"/>
              <a:sym typeface="Calibri"/>
            </a:endParaRPr>
          </a:p>
          <a:p>
            <a:pPr marL="0" marR="0" lvl="0" indent="0" algn="l" rtl="0">
              <a:lnSpc>
                <a:spcPct val="90000"/>
              </a:lnSpc>
              <a:spcBef>
                <a:spcPts val="375"/>
              </a:spcBef>
              <a:spcAft>
                <a:spcPts val="0"/>
              </a:spcAft>
              <a:buClr>
                <a:schemeClr val="dk1"/>
              </a:buClr>
              <a:buSzPts val="2800"/>
              <a:buFont typeface="Arial"/>
              <a:buNone/>
            </a:pPr>
            <a:endParaRPr sz="1800" b="0" i="0" u="none" strike="noStrike" cap="none">
              <a:solidFill>
                <a:schemeClr val="dk1"/>
              </a:solidFill>
              <a:latin typeface="Calibri"/>
              <a:ea typeface="Calibri"/>
              <a:cs typeface="Calibri"/>
              <a:sym typeface="Calibri"/>
            </a:endParaRPr>
          </a:p>
          <a:p>
            <a:pPr marL="514350" marR="0" lvl="1" indent="-171450" algn="l" rtl="0">
              <a:lnSpc>
                <a:spcPct val="90000"/>
              </a:lnSpc>
              <a:spcBef>
                <a:spcPts val="375"/>
              </a:spcBef>
              <a:spcAft>
                <a:spcPts val="0"/>
              </a:spcAft>
              <a:buClr>
                <a:schemeClr val="dk1"/>
              </a:buClr>
              <a:buSzPts val="2400"/>
              <a:buFont typeface="Arial"/>
              <a:buChar char="•"/>
            </a:pPr>
            <a:r>
              <a:rPr lang="nl-NL" sz="2000" b="0" i="0" u="none" strike="noStrike" cap="none">
                <a:solidFill>
                  <a:schemeClr val="dk1"/>
                </a:solidFill>
                <a:latin typeface="Calibri"/>
                <a:ea typeface="Calibri"/>
                <a:cs typeface="Calibri"/>
                <a:sym typeface="Calibri"/>
              </a:rPr>
              <a:t>Plaats elk om beurt een ‘persoontje’ binnen het systeem.</a:t>
            </a:r>
            <a:endParaRPr sz="2000" b="0" i="0" u="none" strike="noStrike" cap="none">
              <a:solidFill>
                <a:schemeClr val="dk1"/>
              </a:solidFill>
              <a:latin typeface="Calibri"/>
              <a:ea typeface="Calibri"/>
              <a:cs typeface="Calibri"/>
              <a:sym typeface="Calibri"/>
            </a:endParaRPr>
          </a:p>
          <a:p>
            <a:pPr marL="514350" marR="0" lvl="1" indent="-171450" algn="l" rtl="0">
              <a:lnSpc>
                <a:spcPct val="90000"/>
              </a:lnSpc>
              <a:spcBef>
                <a:spcPts val="375"/>
              </a:spcBef>
              <a:spcAft>
                <a:spcPts val="0"/>
              </a:spcAft>
              <a:buClr>
                <a:schemeClr val="dk1"/>
              </a:buClr>
              <a:buSzPts val="2400"/>
              <a:buFont typeface="Arial"/>
              <a:buChar char="•"/>
            </a:pPr>
            <a:r>
              <a:rPr lang="nl-NL" sz="2000" b="0" i="0" u="none" strike="noStrike" cap="none">
                <a:solidFill>
                  <a:schemeClr val="dk1"/>
                </a:solidFill>
                <a:latin typeface="Calibri"/>
                <a:ea typeface="Calibri"/>
                <a:cs typeface="Calibri"/>
                <a:sym typeface="Calibri"/>
              </a:rPr>
              <a:t>Motiveer elk je keuze.</a:t>
            </a:r>
            <a:endParaRPr/>
          </a:p>
          <a:p>
            <a:pPr marL="0" marR="0" lvl="0" indent="0" algn="l" rtl="0">
              <a:lnSpc>
                <a:spcPct val="90000"/>
              </a:lnSpc>
              <a:spcBef>
                <a:spcPts val="750"/>
              </a:spcBef>
              <a:spcAft>
                <a:spcPts val="0"/>
              </a:spcAft>
              <a:buClr>
                <a:schemeClr val="dk1"/>
              </a:buClr>
              <a:buSzPts val="2800"/>
              <a:buFont typeface="Arial"/>
              <a:buNone/>
            </a:pPr>
            <a:endParaRPr sz="2100" b="0" i="0" u="none" strike="noStrike" cap="none">
              <a:solidFill>
                <a:schemeClr val="dk1"/>
              </a:solidFill>
              <a:latin typeface="Calibri"/>
              <a:ea typeface="Calibri"/>
              <a:cs typeface="Calibri"/>
              <a:sym typeface="Calibri"/>
            </a:endParaRPr>
          </a:p>
          <a:p>
            <a:pPr marL="0" marR="0" lvl="0" indent="0" algn="l" rtl="0">
              <a:lnSpc>
                <a:spcPct val="90000"/>
              </a:lnSpc>
              <a:spcBef>
                <a:spcPts val="750"/>
              </a:spcBef>
              <a:spcAft>
                <a:spcPts val="0"/>
              </a:spcAft>
              <a:buClr>
                <a:schemeClr val="dk1"/>
              </a:buClr>
              <a:buSzPts val="2800"/>
              <a:buFont typeface="Arial"/>
              <a:buNone/>
            </a:pPr>
            <a:endParaRPr sz="2100" b="0" i="0" u="none" strike="noStrike" cap="none">
              <a:solidFill>
                <a:schemeClr val="dk1"/>
              </a:solidFill>
              <a:latin typeface="Calibri"/>
              <a:ea typeface="Calibri"/>
              <a:cs typeface="Calibri"/>
              <a:sym typeface="Calibri"/>
            </a:endParaRPr>
          </a:p>
          <a:p>
            <a:pPr marL="0" marR="0" lvl="0" indent="0" algn="l" rtl="0">
              <a:lnSpc>
                <a:spcPct val="90000"/>
              </a:lnSpc>
              <a:spcBef>
                <a:spcPts val="750"/>
              </a:spcBef>
              <a:spcAft>
                <a:spcPts val="0"/>
              </a:spcAft>
              <a:buClr>
                <a:schemeClr val="dk1"/>
              </a:buClr>
              <a:buSzPts val="2800"/>
              <a:buFont typeface="Arial"/>
              <a:buNone/>
            </a:pPr>
            <a:endParaRPr sz="2100" b="0" i="0" u="none" strike="noStrike" cap="none">
              <a:solidFill>
                <a:schemeClr val="dk1"/>
              </a:solidFill>
              <a:latin typeface="Calibri"/>
              <a:ea typeface="Calibri"/>
              <a:cs typeface="Calibri"/>
              <a:sym typeface="Calibri"/>
            </a:endParaRPr>
          </a:p>
          <a:p>
            <a:pPr marL="685800" marR="0" lvl="0" indent="0" algn="l" rtl="0">
              <a:lnSpc>
                <a:spcPct val="90000"/>
              </a:lnSpc>
              <a:spcBef>
                <a:spcPts val="750"/>
              </a:spcBef>
              <a:spcAft>
                <a:spcPts val="0"/>
              </a:spcAft>
              <a:buClr>
                <a:schemeClr val="dk1"/>
              </a:buClr>
              <a:buSzPts val="2800"/>
              <a:buFont typeface="Arial"/>
              <a:buNone/>
            </a:pPr>
            <a:endParaRPr sz="2100" b="0" i="0" u="none" strike="noStrike" cap="none">
              <a:solidFill>
                <a:schemeClr val="dk1"/>
              </a:solidFill>
              <a:latin typeface="Calibri"/>
              <a:ea typeface="Calibri"/>
              <a:cs typeface="Calibri"/>
              <a:sym typeface="Calibri"/>
            </a:endParaRPr>
          </a:p>
        </p:txBody>
      </p:sp>
      <p:sp>
        <p:nvSpPr>
          <p:cNvPr id="289" name="Google Shape;289;p28"/>
          <p:cNvSpPr/>
          <p:nvPr/>
        </p:nvSpPr>
        <p:spPr>
          <a:xfrm>
            <a:off x="0" y="1"/>
            <a:ext cx="9144000" cy="504283"/>
          </a:xfrm>
          <a:prstGeom prst="rect">
            <a:avLst/>
          </a:prstGeom>
          <a:solidFill>
            <a:srgbClr val="8CAF22"/>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8" name="Google Shape;301;p29"/>
          <p:cNvSpPr txBox="1"/>
          <p:nvPr/>
        </p:nvSpPr>
        <p:spPr>
          <a:xfrm>
            <a:off x="258958" y="4243802"/>
            <a:ext cx="3892719" cy="638690"/>
          </a:xfrm>
          <a:prstGeom prst="rect">
            <a:avLst/>
          </a:prstGeom>
          <a:solidFill>
            <a:srgbClr val="8DAF22"/>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nl-NL" sz="1600" b="1" dirty="0">
                <a:solidFill>
                  <a:schemeClr val="lt1"/>
                </a:solidFill>
                <a:latin typeface="Calibri" charset="0"/>
                <a:ea typeface="Calibri" charset="0"/>
                <a:cs typeface="Calibri" charset="0"/>
                <a:sym typeface="Calibri"/>
              </a:rPr>
              <a:t>Doel:</a:t>
            </a:r>
            <a:r>
              <a:rPr lang="nl-NL" sz="1600" dirty="0">
                <a:solidFill>
                  <a:schemeClr val="lt1"/>
                </a:solidFill>
                <a:latin typeface="Calibri" charset="0"/>
                <a:ea typeface="Calibri" charset="0"/>
                <a:cs typeface="Calibri" charset="0"/>
                <a:sym typeface="Calibri"/>
              </a:rPr>
              <a:t> Kritisch reflecteren over de eigen rol </a:t>
            </a:r>
            <a:endParaRPr lang="nl-NL" sz="1600" dirty="0">
              <a:latin typeface="Calibri" charset="0"/>
              <a:ea typeface="Calibri" charset="0"/>
              <a:cs typeface="Calibri" charset="0"/>
            </a:endParaRPr>
          </a:p>
          <a:p>
            <a:pPr marL="0" marR="0" lvl="0" indent="0" algn="l" rtl="0">
              <a:spcBef>
                <a:spcPts val="0"/>
              </a:spcBef>
              <a:spcAft>
                <a:spcPts val="0"/>
              </a:spcAft>
              <a:buNone/>
            </a:pPr>
            <a:r>
              <a:rPr lang="nl-NL" sz="1600" dirty="0">
                <a:solidFill>
                  <a:schemeClr val="lt1"/>
                </a:solidFill>
                <a:latin typeface="Calibri"/>
                <a:ea typeface="Calibri" charset="0"/>
                <a:cs typeface="Calibri"/>
                <a:sym typeface="Calibri"/>
              </a:rPr>
              <a:t>en die van anderen binnen een systeem.</a:t>
            </a:r>
            <a:endParaRPr sz="1600" dirty="0">
              <a:solidFill>
                <a:schemeClr val="lt1"/>
              </a:solidFill>
              <a:latin typeface="Calibri"/>
              <a:ea typeface="Calibri" charset="0"/>
              <a:cs typeface="Calibri"/>
            </a:endParaRPr>
          </a:p>
        </p:txBody>
      </p:sp>
      <p:pic>
        <p:nvPicPr>
          <p:cNvPr id="2" name="Afbeelding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567617" y="1167469"/>
            <a:ext cx="2808561" cy="2808561"/>
          </a:xfrm>
          <a:prstGeom prst="rect">
            <a:avLst/>
          </a:prstGeom>
        </p:spPr>
      </p:pic>
    </p:spTree>
    <p:extLst>
      <p:ext uri="{BB962C8B-B14F-4D97-AF65-F5344CB8AC3E}">
        <p14:creationId xmlns:p14="http://schemas.microsoft.com/office/powerpoint/2010/main" val="6650821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7" name="Google Shape;287;p28"/>
          <p:cNvSpPr txBox="1">
            <a:spLocks noGrp="1"/>
          </p:cNvSpPr>
          <p:nvPr>
            <p:ph type="title"/>
          </p:nvPr>
        </p:nvSpPr>
        <p:spPr>
          <a:xfrm>
            <a:off x="513036" y="654438"/>
            <a:ext cx="7886700" cy="994172"/>
          </a:xfrm>
          <a:prstGeom prst="rect">
            <a:avLst/>
          </a:prstGeom>
          <a:noFill/>
          <a:ln>
            <a:noFill/>
          </a:ln>
        </p:spPr>
        <p:txBody>
          <a:bodyPr spcFirstLastPara="1" wrap="square" lIns="68550" tIns="34275" rIns="68550" bIns="34275" anchor="ctr" anchorCtr="0">
            <a:noAutofit/>
          </a:bodyPr>
          <a:lstStyle/>
          <a:p>
            <a:pPr marL="0" marR="0" lvl="0" indent="0" algn="l" rtl="0">
              <a:lnSpc>
                <a:spcPct val="90000"/>
              </a:lnSpc>
              <a:spcBef>
                <a:spcPts val="0"/>
              </a:spcBef>
              <a:spcAft>
                <a:spcPts val="0"/>
              </a:spcAft>
              <a:buClr>
                <a:schemeClr val="dk1"/>
              </a:buClr>
              <a:buSzPts val="4400"/>
              <a:buFont typeface="Calibri"/>
              <a:buNone/>
            </a:pPr>
            <a:r>
              <a:rPr lang="nl-NL" sz="3300" b="1" i="0" u="none" strike="noStrike" cap="none">
                <a:solidFill>
                  <a:schemeClr val="dk1"/>
                </a:solidFill>
                <a:latin typeface="Calibri"/>
                <a:ea typeface="Calibri"/>
                <a:cs typeface="Calibri"/>
                <a:sym typeface="Calibri"/>
              </a:rPr>
              <a:t>Verkennen/bedenken van mogelijke acties </a:t>
            </a:r>
            <a:r>
              <a:rPr lang="nl-NL" sz="3300" b="1" i="0" u="none" strike="noStrike" cap="none">
                <a:solidFill>
                  <a:srgbClr val="7F7F7F"/>
                </a:solidFill>
                <a:latin typeface="Calibri"/>
                <a:ea typeface="Calibri"/>
                <a:cs typeface="Calibri"/>
                <a:sym typeface="Calibri"/>
              </a:rPr>
              <a:t>(</a:t>
            </a:r>
            <a:r>
              <a:rPr lang="nl-NL" b="1">
                <a:solidFill>
                  <a:srgbClr val="7F7F7F"/>
                </a:solidFill>
              </a:rPr>
              <a:t>10</a:t>
            </a:r>
            <a:r>
              <a:rPr lang="nl-NL" sz="3300" b="1" i="0" u="none" strike="noStrike" cap="none">
                <a:solidFill>
                  <a:srgbClr val="7F7F7F"/>
                </a:solidFill>
                <a:latin typeface="Calibri"/>
                <a:ea typeface="Calibri"/>
                <a:cs typeface="Calibri"/>
                <a:sym typeface="Calibri"/>
              </a:rPr>
              <a:t>’)</a:t>
            </a:r>
            <a:endParaRPr sz="3300" b="1" i="0" u="none" strike="noStrike" cap="none">
              <a:solidFill>
                <a:srgbClr val="7F7F7F"/>
              </a:solidFill>
              <a:latin typeface="Calibri"/>
              <a:ea typeface="Calibri"/>
              <a:cs typeface="Calibri"/>
              <a:sym typeface="Calibri"/>
            </a:endParaRPr>
          </a:p>
        </p:txBody>
      </p:sp>
      <p:sp>
        <p:nvSpPr>
          <p:cNvPr id="288" name="Google Shape;288;p28"/>
          <p:cNvSpPr txBox="1">
            <a:spLocks noGrp="1"/>
          </p:cNvSpPr>
          <p:nvPr>
            <p:ph type="body" idx="1"/>
          </p:nvPr>
        </p:nvSpPr>
        <p:spPr>
          <a:xfrm>
            <a:off x="1750084" y="1204263"/>
            <a:ext cx="7033391" cy="3116947"/>
          </a:xfrm>
          <a:prstGeom prst="rect">
            <a:avLst/>
          </a:prstGeom>
          <a:noFill/>
          <a:ln>
            <a:noFill/>
          </a:ln>
        </p:spPr>
        <p:txBody>
          <a:bodyPr spcFirstLastPara="1" wrap="square" lIns="68550" tIns="34275" rIns="68550" bIns="34275" anchor="t" anchorCtr="0">
            <a:noAutofit/>
          </a:bodyPr>
          <a:lstStyle/>
          <a:p>
            <a:pPr marL="0" marR="0" lvl="0" indent="0" algn="l" rtl="0">
              <a:lnSpc>
                <a:spcPct val="90000"/>
              </a:lnSpc>
              <a:spcBef>
                <a:spcPts val="0"/>
              </a:spcBef>
              <a:spcAft>
                <a:spcPts val="0"/>
              </a:spcAft>
              <a:buClr>
                <a:schemeClr val="dk1"/>
              </a:buClr>
              <a:buSzPts val="2800"/>
              <a:buFont typeface="Arial"/>
              <a:buNone/>
            </a:pPr>
            <a:endParaRPr sz="2100" b="0" i="1" u="none" strike="noStrike" cap="none">
              <a:solidFill>
                <a:srgbClr val="FF0000"/>
              </a:solidFill>
              <a:latin typeface="Calibri"/>
              <a:ea typeface="Calibri"/>
              <a:cs typeface="Calibri"/>
              <a:sym typeface="Calibri"/>
            </a:endParaRPr>
          </a:p>
          <a:p>
            <a:pPr marL="0" indent="0">
              <a:lnSpc>
                <a:spcPct val="90000"/>
              </a:lnSpc>
              <a:spcBef>
                <a:spcPts val="375"/>
              </a:spcBef>
              <a:buSzPts val="2800"/>
              <a:buNone/>
            </a:pPr>
            <a:r>
              <a:rPr lang="nl-NL" sz="2400" b="1" i="0" u="none" strike="noStrike" cap="none" dirty="0">
                <a:solidFill>
                  <a:srgbClr val="7F7F7F"/>
                </a:solidFill>
                <a:latin typeface="Calibri"/>
                <a:ea typeface="Calibri"/>
                <a:cs typeface="Calibri"/>
                <a:sym typeface="Calibri"/>
              </a:rPr>
              <a:t>Hoe kan ‘jij’ invloed op het systeem uitoefenen?</a:t>
            </a:r>
            <a:r>
              <a:rPr lang="nl-NL" b="1" dirty="0">
                <a:solidFill>
                  <a:srgbClr val="7F7F7F"/>
                </a:solidFill>
              </a:rPr>
              <a:t> </a:t>
            </a:r>
            <a:endParaRPr sz="2400" b="1" i="0" u="none" strike="noStrike" cap="none">
              <a:solidFill>
                <a:srgbClr val="7F7F7F"/>
              </a:solidFill>
              <a:latin typeface="Calibri"/>
              <a:ea typeface="Calibri"/>
              <a:cs typeface="Calibri"/>
              <a:sym typeface="Calibri"/>
            </a:endParaRPr>
          </a:p>
          <a:p>
            <a:pPr marL="0" marR="0" lvl="0" indent="0" algn="l" rtl="0">
              <a:lnSpc>
                <a:spcPct val="90000"/>
              </a:lnSpc>
              <a:spcBef>
                <a:spcPts val="375"/>
              </a:spcBef>
              <a:spcAft>
                <a:spcPts val="0"/>
              </a:spcAft>
              <a:buClr>
                <a:schemeClr val="dk1"/>
              </a:buClr>
              <a:buSzPts val="2800"/>
              <a:buFont typeface="Arial"/>
              <a:buNone/>
            </a:pPr>
            <a:endParaRPr sz="1800" b="0" i="0" u="none" strike="noStrike" cap="none">
              <a:solidFill>
                <a:schemeClr val="dk1"/>
              </a:solidFill>
              <a:latin typeface="Calibri"/>
              <a:ea typeface="Calibri"/>
              <a:cs typeface="Calibri"/>
              <a:sym typeface="Calibri"/>
            </a:endParaRPr>
          </a:p>
          <a:p>
            <a:pPr marL="514350" lvl="1" indent="-171450">
              <a:lnSpc>
                <a:spcPct val="90000"/>
              </a:lnSpc>
              <a:spcBef>
                <a:spcPts val="375"/>
              </a:spcBef>
              <a:buSzPts val="2400"/>
              <a:buFont typeface="Arial"/>
              <a:buChar char="•"/>
            </a:pPr>
            <a:r>
              <a:rPr lang="nl-NL" sz="2000" dirty="0"/>
              <a:t>Kies 1 aspect/positie waar je een rood mannetje plaatste</a:t>
            </a:r>
          </a:p>
          <a:p>
            <a:pPr marL="514350" lvl="1" indent="-171450">
              <a:lnSpc>
                <a:spcPct val="90000"/>
              </a:lnSpc>
              <a:spcBef>
                <a:spcPts val="375"/>
              </a:spcBef>
              <a:buSzPts val="2400"/>
              <a:buFont typeface="Arial"/>
              <a:buChar char="•"/>
            </a:pPr>
            <a:r>
              <a:rPr lang="nl-NL" sz="2000" dirty="0"/>
              <a:t>Bedenk</a:t>
            </a:r>
            <a:r>
              <a:rPr lang="nl-NL" sz="2000" b="0" i="0" u="none" strike="noStrike" cap="none" dirty="0">
                <a:latin typeface="Calibri"/>
                <a:ea typeface="Calibri"/>
                <a:cs typeface="Calibri"/>
                <a:sym typeface="Calibri"/>
              </a:rPr>
              <a:t> </a:t>
            </a:r>
            <a:r>
              <a:rPr lang="nl-NL" sz="2000" dirty="0"/>
              <a:t>hiervoor per groepje 4</a:t>
            </a:r>
            <a:r>
              <a:rPr lang="nl-NL" sz="2000" b="0" i="0" strike="noStrike" cap="none" dirty="0">
                <a:latin typeface="Calibri"/>
                <a:ea typeface="Calibri"/>
                <a:cs typeface="Calibri"/>
                <a:sym typeface="Calibri"/>
              </a:rPr>
              <a:t> </a:t>
            </a:r>
            <a:r>
              <a:rPr lang="nl-NL" sz="2000" dirty="0"/>
              <a:t>acties:</a:t>
            </a:r>
            <a:endParaRPr lang="nl-NL"/>
          </a:p>
          <a:p>
            <a:pPr marL="971550" lvl="2" indent="-171450">
              <a:lnSpc>
                <a:spcPct val="90000"/>
              </a:lnSpc>
              <a:spcBef>
                <a:spcPts val="375"/>
              </a:spcBef>
              <a:buSzPts val="2400"/>
              <a:buFont typeface="Arial"/>
              <a:buChar char="•"/>
            </a:pPr>
            <a:r>
              <a:rPr lang="nl-NL" sz="1700" dirty="0"/>
              <a:t>2 Acties gericht op aanpak OORZAAK (klimaatcrisis)</a:t>
            </a:r>
          </a:p>
          <a:p>
            <a:pPr marL="971550" lvl="2" indent="-171450">
              <a:lnSpc>
                <a:spcPct val="90000"/>
              </a:lnSpc>
              <a:spcBef>
                <a:spcPts val="375"/>
              </a:spcBef>
              <a:buSzPts val="2400"/>
            </a:pPr>
            <a:r>
              <a:rPr lang="nl-NL" sz="1700" dirty="0"/>
              <a:t>2 Acties gericht op aanpak GEVOLGEN (</a:t>
            </a:r>
            <a:r>
              <a:rPr lang="nl-NL" sz="1700" dirty="0" err="1"/>
              <a:t>klimaatlingen</a:t>
            </a:r>
            <a:r>
              <a:rPr lang="nl-NL" sz="1700" dirty="0"/>
              <a:t>)</a:t>
            </a:r>
          </a:p>
          <a:p>
            <a:pPr marL="514350" marR="0" lvl="1" indent="-171450" algn="l" rtl="0">
              <a:lnSpc>
                <a:spcPct val="90000"/>
              </a:lnSpc>
              <a:spcBef>
                <a:spcPts val="375"/>
              </a:spcBef>
              <a:spcAft>
                <a:spcPts val="0"/>
              </a:spcAft>
              <a:buClr>
                <a:schemeClr val="dk1"/>
              </a:buClr>
              <a:buSzPts val="2400"/>
              <a:buFont typeface="Arial"/>
              <a:buChar char="•"/>
            </a:pPr>
            <a:r>
              <a:rPr lang="nl-NL" sz="2000" u="none" dirty="0"/>
              <a:t>Wees creatief, durf te dromen! Je voorstel</a:t>
            </a:r>
            <a:r>
              <a:rPr lang="nl-NL" sz="2000" dirty="0"/>
              <a:t> hoeft in deze fase nog niet haalbaar te zijn</a:t>
            </a:r>
            <a:endParaRPr dirty="0"/>
          </a:p>
          <a:p>
            <a:pPr marL="0" marR="0" lvl="0" indent="0" algn="l" rtl="0">
              <a:lnSpc>
                <a:spcPct val="90000"/>
              </a:lnSpc>
              <a:spcBef>
                <a:spcPts val="750"/>
              </a:spcBef>
              <a:spcAft>
                <a:spcPts val="0"/>
              </a:spcAft>
              <a:buClr>
                <a:schemeClr val="dk1"/>
              </a:buClr>
              <a:buSzPts val="2800"/>
              <a:buFont typeface="Arial"/>
              <a:buNone/>
            </a:pPr>
            <a:endParaRPr sz="2100" b="0" i="0" u="none" strike="noStrike" cap="none">
              <a:solidFill>
                <a:schemeClr val="dk1"/>
              </a:solidFill>
              <a:latin typeface="Calibri"/>
              <a:ea typeface="Calibri"/>
              <a:cs typeface="Calibri"/>
              <a:sym typeface="Calibri"/>
            </a:endParaRPr>
          </a:p>
          <a:p>
            <a:pPr marL="0" marR="0" lvl="0" indent="0" algn="l" rtl="0">
              <a:lnSpc>
                <a:spcPct val="90000"/>
              </a:lnSpc>
              <a:spcBef>
                <a:spcPts val="750"/>
              </a:spcBef>
              <a:spcAft>
                <a:spcPts val="0"/>
              </a:spcAft>
              <a:buClr>
                <a:schemeClr val="dk1"/>
              </a:buClr>
              <a:buSzPts val="2800"/>
              <a:buFont typeface="Arial"/>
              <a:buNone/>
            </a:pPr>
            <a:endParaRPr sz="2100" b="0" i="0" u="none" strike="noStrike" cap="none">
              <a:solidFill>
                <a:schemeClr val="dk1"/>
              </a:solidFill>
              <a:latin typeface="Calibri"/>
              <a:ea typeface="Calibri"/>
              <a:cs typeface="Calibri"/>
              <a:sym typeface="Calibri"/>
            </a:endParaRPr>
          </a:p>
          <a:p>
            <a:pPr marL="0" marR="0" lvl="0" indent="0" algn="l" rtl="0">
              <a:lnSpc>
                <a:spcPct val="90000"/>
              </a:lnSpc>
              <a:spcBef>
                <a:spcPts val="750"/>
              </a:spcBef>
              <a:spcAft>
                <a:spcPts val="0"/>
              </a:spcAft>
              <a:buClr>
                <a:schemeClr val="dk1"/>
              </a:buClr>
              <a:buSzPts val="2800"/>
              <a:buFont typeface="Arial"/>
              <a:buNone/>
            </a:pPr>
            <a:endParaRPr sz="2100" b="0" i="0" u="none" strike="noStrike" cap="none">
              <a:solidFill>
                <a:schemeClr val="dk1"/>
              </a:solidFill>
              <a:latin typeface="Calibri"/>
              <a:ea typeface="Calibri"/>
              <a:cs typeface="Calibri"/>
              <a:sym typeface="Calibri"/>
            </a:endParaRPr>
          </a:p>
          <a:p>
            <a:pPr marL="685800" marR="0" lvl="0" indent="0" algn="l" rtl="0">
              <a:lnSpc>
                <a:spcPct val="90000"/>
              </a:lnSpc>
              <a:spcBef>
                <a:spcPts val="750"/>
              </a:spcBef>
              <a:spcAft>
                <a:spcPts val="0"/>
              </a:spcAft>
              <a:buClr>
                <a:schemeClr val="dk1"/>
              </a:buClr>
              <a:buSzPts val="2800"/>
              <a:buFont typeface="Arial"/>
              <a:buNone/>
            </a:pPr>
            <a:endParaRPr sz="2100" b="0" i="0" u="none" strike="noStrike" cap="none">
              <a:solidFill>
                <a:schemeClr val="dk1"/>
              </a:solidFill>
              <a:latin typeface="Calibri"/>
              <a:ea typeface="Calibri"/>
              <a:cs typeface="Calibri"/>
              <a:sym typeface="Calibri"/>
            </a:endParaRPr>
          </a:p>
        </p:txBody>
      </p:sp>
      <p:sp>
        <p:nvSpPr>
          <p:cNvPr id="289" name="Google Shape;289;p28"/>
          <p:cNvSpPr/>
          <p:nvPr/>
        </p:nvSpPr>
        <p:spPr>
          <a:xfrm>
            <a:off x="0" y="1"/>
            <a:ext cx="9144000" cy="504283"/>
          </a:xfrm>
          <a:prstGeom prst="rect">
            <a:avLst/>
          </a:prstGeom>
          <a:solidFill>
            <a:srgbClr val="8CAF22"/>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8" name="Google Shape;301;p29"/>
          <p:cNvSpPr txBox="1"/>
          <p:nvPr/>
        </p:nvSpPr>
        <p:spPr>
          <a:xfrm>
            <a:off x="258958" y="4243802"/>
            <a:ext cx="3892719" cy="638690"/>
          </a:xfrm>
          <a:prstGeom prst="rect">
            <a:avLst/>
          </a:prstGeom>
          <a:solidFill>
            <a:srgbClr val="8DAF22"/>
          </a:solidFill>
          <a:ln>
            <a:noFill/>
          </a:ln>
        </p:spPr>
        <p:txBody>
          <a:bodyPr spcFirstLastPara="1" wrap="square" lIns="91425" tIns="45700" rIns="91425" bIns="45700" anchor="t" anchorCtr="0">
            <a:noAutofit/>
          </a:bodyPr>
          <a:lstStyle/>
          <a:p>
            <a:r>
              <a:rPr lang="nl-NL" sz="1600" b="1" dirty="0">
                <a:solidFill>
                  <a:schemeClr val="lt1"/>
                </a:solidFill>
                <a:latin typeface="Calibri"/>
                <a:ea typeface="Calibri" charset="0"/>
                <a:cs typeface="Calibri"/>
                <a:sym typeface="Calibri"/>
              </a:rPr>
              <a:t>Doel:</a:t>
            </a:r>
            <a:r>
              <a:rPr lang="nl-NL" sz="1600" dirty="0">
                <a:solidFill>
                  <a:schemeClr val="lt1"/>
                </a:solidFill>
                <a:latin typeface="Calibri"/>
                <a:ea typeface="Calibri" charset="0"/>
                <a:cs typeface="Calibri"/>
                <a:sym typeface="Calibri"/>
              </a:rPr>
              <a:t> Kritisch reflecteren over de eigen rol </a:t>
            </a:r>
            <a:endParaRPr sz="1600" dirty="0">
              <a:latin typeface="Calibri" charset="0"/>
              <a:ea typeface="Calibri" charset="0"/>
              <a:cs typeface="Calibri" charset="0"/>
            </a:endParaRPr>
          </a:p>
          <a:p>
            <a:pPr marL="0" marR="0" lvl="0" indent="0" algn="l" rtl="0">
              <a:spcBef>
                <a:spcPts val="0"/>
              </a:spcBef>
              <a:spcAft>
                <a:spcPts val="0"/>
              </a:spcAft>
              <a:buNone/>
            </a:pPr>
            <a:r>
              <a:rPr lang="nl-NL" sz="1600" dirty="0">
                <a:solidFill>
                  <a:schemeClr val="lt1"/>
                </a:solidFill>
                <a:latin typeface="Calibri"/>
                <a:ea typeface="Calibri" charset="0"/>
                <a:cs typeface="Calibri"/>
                <a:sym typeface="Calibri"/>
              </a:rPr>
              <a:t>en die van anderen binnen een systeem.</a:t>
            </a:r>
            <a:endParaRPr sz="1600" dirty="0">
              <a:solidFill>
                <a:schemeClr val="lt1"/>
              </a:solidFill>
              <a:latin typeface="Calibri"/>
              <a:ea typeface="Calibri" charset="0"/>
              <a:cs typeface="Calibri"/>
            </a:endParaRPr>
          </a:p>
        </p:txBody>
      </p:sp>
      <p:pic>
        <p:nvPicPr>
          <p:cNvPr id="3" name="Afbeelding 2" descr="Afbeelding met tekst, handschoenen&#10;&#10;Automatisch gegenereerde beschrijving">
            <a:extLst>
              <a:ext uri="{FF2B5EF4-FFF2-40B4-BE49-F238E27FC236}">
                <a16:creationId xmlns:a16="http://schemas.microsoft.com/office/drawing/2014/main" id="{5163D696-5A85-0384-849E-FCBC58694A6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524485" y="1501743"/>
            <a:ext cx="2808561" cy="2808561"/>
          </a:xfrm>
          <a:prstGeom prst="rect">
            <a:avLst/>
          </a:prstGeom>
        </p:spPr>
      </p:pic>
    </p:spTree>
    <p:extLst>
      <p:ext uri="{BB962C8B-B14F-4D97-AF65-F5344CB8AC3E}">
        <p14:creationId xmlns:p14="http://schemas.microsoft.com/office/powerpoint/2010/main" val="38358801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38"/>
        <p:cNvGrpSpPr/>
        <p:nvPr/>
      </p:nvGrpSpPr>
      <p:grpSpPr>
        <a:xfrm>
          <a:off x="0" y="0"/>
          <a:ext cx="0" cy="0"/>
          <a:chOff x="0" y="0"/>
          <a:chExt cx="0" cy="0"/>
        </a:xfrm>
      </p:grpSpPr>
      <p:pic>
        <p:nvPicPr>
          <p:cNvPr id="344" name="Google Shape;344;p33"/>
          <p:cNvPicPr preferRelativeResize="0"/>
          <p:nvPr/>
        </p:nvPicPr>
        <p:blipFill rotWithShape="1">
          <a:blip r:embed="rId3" cstate="screen">
            <a:alphaModFix/>
            <a:extLst>
              <a:ext uri="{28A0092B-C50C-407E-A947-70E740481C1C}">
                <a14:useLocalDpi xmlns:a14="http://schemas.microsoft.com/office/drawing/2010/main"/>
              </a:ext>
            </a:extLst>
          </a:blip>
          <a:srcRect t="-4519"/>
          <a:stretch/>
        </p:blipFill>
        <p:spPr>
          <a:xfrm>
            <a:off x="4859106" y="343119"/>
            <a:ext cx="4146797" cy="5290787"/>
          </a:xfrm>
          <a:prstGeom prst="rect">
            <a:avLst/>
          </a:prstGeom>
          <a:noFill/>
          <a:ln>
            <a:noFill/>
          </a:ln>
        </p:spPr>
      </p:pic>
      <p:pic>
        <p:nvPicPr>
          <p:cNvPr id="339" name="Google Shape;339;p33"/>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102671" y="1360807"/>
            <a:ext cx="1681042" cy="2477965"/>
          </a:xfrm>
          <a:prstGeom prst="rect">
            <a:avLst/>
          </a:prstGeom>
          <a:noFill/>
          <a:ln>
            <a:noFill/>
          </a:ln>
        </p:spPr>
      </p:pic>
      <p:sp>
        <p:nvSpPr>
          <p:cNvPr id="340" name="Google Shape;340;p33"/>
          <p:cNvSpPr txBox="1">
            <a:spLocks noGrp="1"/>
          </p:cNvSpPr>
          <p:nvPr>
            <p:ph type="title"/>
          </p:nvPr>
        </p:nvSpPr>
        <p:spPr>
          <a:xfrm>
            <a:off x="628650" y="343119"/>
            <a:ext cx="7886700" cy="994172"/>
          </a:xfrm>
          <a:prstGeom prst="rect">
            <a:avLst/>
          </a:prstGeom>
          <a:noFill/>
          <a:ln>
            <a:noFill/>
          </a:ln>
        </p:spPr>
        <p:txBody>
          <a:bodyPr spcFirstLastPara="1" wrap="square" lIns="68550" tIns="34275" rIns="68550" bIns="34275" anchor="ctr" anchorCtr="0">
            <a:noAutofit/>
          </a:bodyPr>
          <a:lstStyle/>
          <a:p>
            <a:pPr algn="l">
              <a:lnSpc>
                <a:spcPct val="90000"/>
              </a:lnSpc>
              <a:buSzPts val="4400"/>
            </a:pPr>
            <a:r>
              <a:rPr lang="nl-NL" sz="3600" b="1"/>
              <a:t>Waar droom je van? </a:t>
            </a:r>
            <a:r>
              <a:rPr lang="nl-NL" sz="2000" b="1" i="0" u="none" strike="noStrike" cap="none">
                <a:solidFill>
                  <a:srgbClr val="7F7F7F"/>
                </a:solidFill>
                <a:latin typeface="Calibri"/>
                <a:ea typeface="Calibri"/>
                <a:cs typeface="Calibri"/>
                <a:sym typeface="Calibri"/>
              </a:rPr>
              <a:t>(10’, individueel) </a:t>
            </a:r>
            <a:endParaRPr sz="2000" b="0" i="0" u="none" strike="noStrike" cap="none">
              <a:solidFill>
                <a:srgbClr val="7F7F7F"/>
              </a:solidFill>
              <a:latin typeface="Calibri"/>
              <a:ea typeface="Calibri"/>
              <a:cs typeface="Calibri"/>
              <a:sym typeface="Calibri"/>
            </a:endParaRPr>
          </a:p>
        </p:txBody>
      </p:sp>
      <p:sp>
        <p:nvSpPr>
          <p:cNvPr id="341" name="Google Shape;341;p33"/>
          <p:cNvSpPr txBox="1">
            <a:spLocks noGrp="1"/>
          </p:cNvSpPr>
          <p:nvPr>
            <p:ph type="body" idx="1"/>
          </p:nvPr>
        </p:nvSpPr>
        <p:spPr>
          <a:xfrm>
            <a:off x="861245" y="1470535"/>
            <a:ext cx="6482925" cy="2612025"/>
          </a:xfrm>
          <a:prstGeom prst="rect">
            <a:avLst/>
          </a:prstGeom>
          <a:noFill/>
          <a:ln>
            <a:noFill/>
          </a:ln>
        </p:spPr>
        <p:txBody>
          <a:bodyPr spcFirstLastPara="1" wrap="square" lIns="68550" tIns="34275" rIns="68550" bIns="34275" anchor="t" anchorCtr="0">
            <a:noAutofit/>
          </a:bodyPr>
          <a:lstStyle/>
          <a:p>
            <a:pPr marL="380524" marR="0" lvl="1" indent="0" algn="l" rtl="0">
              <a:lnSpc>
                <a:spcPct val="70000"/>
              </a:lnSpc>
              <a:spcBef>
                <a:spcPts val="750"/>
              </a:spcBef>
              <a:spcAft>
                <a:spcPts val="0"/>
              </a:spcAft>
              <a:buClr>
                <a:schemeClr val="dk1"/>
              </a:buClr>
              <a:buSzPts val="1800"/>
              <a:buFont typeface="Arial"/>
              <a:buNone/>
            </a:pPr>
            <a:endParaRPr sz="2000" b="1" i="0" u="none" strike="noStrike" cap="none">
              <a:solidFill>
                <a:schemeClr val="dk1"/>
              </a:solidFill>
              <a:latin typeface="Calibri"/>
              <a:ea typeface="Calibri"/>
              <a:cs typeface="Calibri"/>
              <a:sym typeface="Calibri"/>
            </a:endParaRPr>
          </a:p>
          <a:p>
            <a:pPr marL="380524" marR="0" lvl="1" indent="0" algn="l" rtl="0">
              <a:lnSpc>
                <a:spcPct val="70000"/>
              </a:lnSpc>
              <a:spcBef>
                <a:spcPts val="750"/>
              </a:spcBef>
              <a:spcAft>
                <a:spcPts val="0"/>
              </a:spcAft>
              <a:buClr>
                <a:schemeClr val="dk1"/>
              </a:buClr>
              <a:buSzPts val="1800"/>
              <a:buFont typeface="Arial"/>
              <a:buNone/>
            </a:pPr>
            <a:r>
              <a:rPr lang="nl-BE" sz="2400" b="0" i="0" u="none" strike="noStrike" cap="none">
                <a:solidFill>
                  <a:schemeClr val="dk1"/>
                </a:solidFill>
                <a:latin typeface="Calibri"/>
                <a:ea typeface="Calibri"/>
                <a:cs typeface="Calibri"/>
                <a:sym typeface="Calibri"/>
              </a:rPr>
              <a:t>Concretiseer deze algemene </a:t>
            </a:r>
          </a:p>
          <a:p>
            <a:pPr marL="380524" marR="0" lvl="1" indent="0" algn="l" rtl="0">
              <a:lnSpc>
                <a:spcPct val="70000"/>
              </a:lnSpc>
              <a:spcBef>
                <a:spcPts val="750"/>
              </a:spcBef>
              <a:spcAft>
                <a:spcPts val="0"/>
              </a:spcAft>
              <a:buClr>
                <a:schemeClr val="dk1"/>
              </a:buClr>
              <a:buSzPts val="1800"/>
              <a:buFont typeface="Arial"/>
              <a:buNone/>
            </a:pPr>
            <a:r>
              <a:rPr lang="nl-BE" sz="2400" b="0" i="0" u="none" strike="noStrike" cap="none">
                <a:solidFill>
                  <a:schemeClr val="dk1"/>
                </a:solidFill>
                <a:latin typeface="Calibri"/>
                <a:ea typeface="Calibri"/>
                <a:cs typeface="Calibri"/>
                <a:sym typeface="Calibri"/>
              </a:rPr>
              <a:t>droom (koppel gedrag aan).</a:t>
            </a:r>
            <a:endParaRPr/>
          </a:p>
          <a:p>
            <a:pPr marL="380524" marR="0" lvl="1" indent="0" algn="l" rtl="0">
              <a:lnSpc>
                <a:spcPct val="70000"/>
              </a:lnSpc>
              <a:spcBef>
                <a:spcPts val="750"/>
              </a:spcBef>
              <a:spcAft>
                <a:spcPts val="0"/>
              </a:spcAft>
              <a:buClr>
                <a:schemeClr val="dk1"/>
              </a:buClr>
              <a:buSzPts val="1800"/>
              <a:buFont typeface="Arial"/>
              <a:buNone/>
            </a:pPr>
            <a:endParaRPr sz="1800" b="0" i="0" u="none" strike="noStrike" cap="none">
              <a:solidFill>
                <a:schemeClr val="dk1"/>
              </a:solidFill>
              <a:latin typeface="Calibri"/>
              <a:ea typeface="Calibri"/>
              <a:cs typeface="Calibri"/>
              <a:sym typeface="Calibri"/>
            </a:endParaRPr>
          </a:p>
          <a:p>
            <a:pPr marL="380524" marR="0" lvl="1" indent="0" algn="l" rtl="0">
              <a:lnSpc>
                <a:spcPct val="70000"/>
              </a:lnSpc>
              <a:spcBef>
                <a:spcPts val="750"/>
              </a:spcBef>
              <a:spcAft>
                <a:spcPts val="0"/>
              </a:spcAft>
              <a:buClr>
                <a:schemeClr val="dk1"/>
              </a:buClr>
              <a:buSzPts val="1800"/>
              <a:buFont typeface="Arial"/>
              <a:buNone/>
            </a:pPr>
            <a:r>
              <a:rPr lang="nl-BE" sz="2400" b="1" i="1"/>
              <a:t>"Ik wil </a:t>
            </a:r>
            <a:r>
              <a:rPr lang="is-IS" sz="2400" b="1" i="1"/>
              <a:t>… dat ...”</a:t>
            </a:r>
            <a:endParaRPr i="1"/>
          </a:p>
          <a:p>
            <a:pPr marL="380524" marR="0" lvl="1" indent="0" algn="l" rtl="0">
              <a:lnSpc>
                <a:spcPct val="70000"/>
              </a:lnSpc>
              <a:spcBef>
                <a:spcPts val="750"/>
              </a:spcBef>
              <a:spcAft>
                <a:spcPts val="0"/>
              </a:spcAft>
              <a:buClr>
                <a:schemeClr val="dk1"/>
              </a:buClr>
              <a:buSzPts val="1800"/>
              <a:buFont typeface="Arial"/>
              <a:buNone/>
            </a:pPr>
            <a:endParaRPr sz="2100" b="0" i="0" u="none" strike="noStrike" cap="none">
              <a:solidFill>
                <a:schemeClr val="dk1"/>
              </a:solidFill>
              <a:latin typeface="Calibri"/>
              <a:ea typeface="Calibri"/>
              <a:cs typeface="Calibri"/>
              <a:sym typeface="Calibri"/>
            </a:endParaRPr>
          </a:p>
          <a:p>
            <a:pPr marL="0" marR="0" lvl="0" indent="0" algn="l" rtl="0">
              <a:lnSpc>
                <a:spcPct val="70000"/>
              </a:lnSpc>
              <a:spcBef>
                <a:spcPts val="750"/>
              </a:spcBef>
              <a:spcAft>
                <a:spcPts val="0"/>
              </a:spcAft>
              <a:buClr>
                <a:schemeClr val="dk1"/>
              </a:buClr>
              <a:buSzPts val="2210"/>
              <a:buFont typeface="Arial"/>
              <a:buNone/>
            </a:pPr>
            <a:endParaRPr sz="1350" b="0" i="0" u="none" strike="noStrike" cap="none">
              <a:solidFill>
                <a:schemeClr val="dk1"/>
              </a:solidFill>
              <a:latin typeface="Calibri"/>
              <a:ea typeface="Calibri"/>
              <a:cs typeface="Calibri"/>
              <a:sym typeface="Calibri"/>
            </a:endParaRPr>
          </a:p>
          <a:p>
            <a:pPr marL="342900" marR="0" lvl="0" indent="0" algn="l" rtl="0">
              <a:lnSpc>
                <a:spcPct val="70000"/>
              </a:lnSpc>
              <a:spcBef>
                <a:spcPts val="750"/>
              </a:spcBef>
              <a:spcAft>
                <a:spcPts val="0"/>
              </a:spcAft>
              <a:buClr>
                <a:schemeClr val="dk1"/>
              </a:buClr>
              <a:buSzPts val="2800"/>
              <a:buFont typeface="Arial"/>
              <a:buNone/>
            </a:pPr>
            <a:endParaRPr sz="2100" b="0" i="0" u="none" strike="noStrike" cap="none">
              <a:solidFill>
                <a:schemeClr val="dk1"/>
              </a:solidFill>
              <a:latin typeface="Calibri"/>
              <a:ea typeface="Calibri"/>
              <a:cs typeface="Calibri"/>
              <a:sym typeface="Calibri"/>
            </a:endParaRPr>
          </a:p>
          <a:p>
            <a:pPr marL="514350" marR="0" lvl="1" indent="-74294" algn="l" rtl="0">
              <a:lnSpc>
                <a:spcPct val="70000"/>
              </a:lnSpc>
              <a:spcBef>
                <a:spcPts val="375"/>
              </a:spcBef>
              <a:spcAft>
                <a:spcPts val="0"/>
              </a:spcAft>
              <a:buClr>
                <a:schemeClr val="dk1"/>
              </a:buClr>
              <a:buSzPts val="2040"/>
              <a:buFont typeface="Arial"/>
              <a:buNone/>
            </a:pPr>
            <a:endParaRPr sz="1530" b="0" i="0" u="none" strike="noStrike" cap="none">
              <a:solidFill>
                <a:schemeClr val="dk1"/>
              </a:solidFill>
              <a:latin typeface="Calibri"/>
              <a:ea typeface="Calibri"/>
              <a:cs typeface="Calibri"/>
              <a:sym typeface="Calibri"/>
            </a:endParaRPr>
          </a:p>
          <a:p>
            <a:pPr marL="514350" marR="0" lvl="1" indent="-74294" algn="l" rtl="0">
              <a:lnSpc>
                <a:spcPct val="70000"/>
              </a:lnSpc>
              <a:spcBef>
                <a:spcPts val="375"/>
              </a:spcBef>
              <a:spcAft>
                <a:spcPts val="0"/>
              </a:spcAft>
              <a:buClr>
                <a:schemeClr val="dk1"/>
              </a:buClr>
              <a:buSzPts val="2040"/>
              <a:buFont typeface="Arial"/>
              <a:buNone/>
            </a:pPr>
            <a:endParaRPr sz="1530" b="0" i="0" u="none" strike="noStrike" cap="none">
              <a:solidFill>
                <a:schemeClr val="dk1"/>
              </a:solidFill>
              <a:latin typeface="Calibri"/>
              <a:ea typeface="Calibri"/>
              <a:cs typeface="Calibri"/>
              <a:sym typeface="Calibri"/>
            </a:endParaRPr>
          </a:p>
          <a:p>
            <a:pPr marL="342900" marR="0" lvl="1" indent="0" algn="l" rtl="0">
              <a:lnSpc>
                <a:spcPct val="70000"/>
              </a:lnSpc>
              <a:spcBef>
                <a:spcPts val="375"/>
              </a:spcBef>
              <a:spcAft>
                <a:spcPts val="0"/>
              </a:spcAft>
              <a:buClr>
                <a:schemeClr val="dk1"/>
              </a:buClr>
              <a:buSzPts val="2040"/>
              <a:buFont typeface="Arial"/>
              <a:buNone/>
            </a:pPr>
            <a:endParaRPr sz="1530" b="0" i="0" u="none" strike="noStrike" cap="none">
              <a:solidFill>
                <a:schemeClr val="dk1"/>
              </a:solidFill>
              <a:latin typeface="Calibri"/>
              <a:ea typeface="Calibri"/>
              <a:cs typeface="Calibri"/>
              <a:sym typeface="Calibri"/>
            </a:endParaRPr>
          </a:p>
        </p:txBody>
      </p:sp>
      <p:sp>
        <p:nvSpPr>
          <p:cNvPr id="342" name="Google Shape;342;p33"/>
          <p:cNvSpPr/>
          <p:nvPr/>
        </p:nvSpPr>
        <p:spPr>
          <a:xfrm>
            <a:off x="0" y="1"/>
            <a:ext cx="9144000" cy="504283"/>
          </a:xfrm>
          <a:prstGeom prst="rect">
            <a:avLst/>
          </a:prstGeom>
          <a:solidFill>
            <a:srgbClr val="8CAF22"/>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cxnSp>
        <p:nvCxnSpPr>
          <p:cNvPr id="345" name="Google Shape;345;p33"/>
          <p:cNvCxnSpPr/>
          <p:nvPr/>
        </p:nvCxnSpPr>
        <p:spPr>
          <a:xfrm>
            <a:off x="5714837" y="732179"/>
            <a:ext cx="0" cy="3963116"/>
          </a:xfrm>
          <a:prstGeom prst="straightConnector1">
            <a:avLst/>
          </a:prstGeom>
          <a:noFill/>
          <a:ln w="25400" cap="flat" cmpd="sng">
            <a:solidFill>
              <a:srgbClr val="A5A5A5"/>
            </a:solidFill>
            <a:prstDash val="dash"/>
            <a:round/>
            <a:headEnd type="none" w="sm" len="sm"/>
            <a:tailEnd type="none" w="sm" len="sm"/>
          </a:ln>
          <a:effectLst>
            <a:outerShdw blurRad="40000" dist="20000" dir="5400000" rotWithShape="0">
              <a:srgbClr val="000000">
                <a:alpha val="37647"/>
              </a:srgbClr>
            </a:outerShdw>
          </a:effectLst>
        </p:spPr>
      </p:cxnSp>
      <p:sp>
        <p:nvSpPr>
          <p:cNvPr id="349" name="Google Shape;349;p33"/>
          <p:cNvSpPr txBox="1"/>
          <p:nvPr/>
        </p:nvSpPr>
        <p:spPr>
          <a:xfrm>
            <a:off x="155436" y="4695295"/>
            <a:ext cx="3731547" cy="415972"/>
          </a:xfrm>
          <a:prstGeom prst="rect">
            <a:avLst/>
          </a:prstGeom>
          <a:solidFill>
            <a:srgbClr val="8DAF22"/>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nl-NL" sz="1600">
                <a:solidFill>
                  <a:schemeClr val="bg1"/>
                </a:solidFill>
                <a:latin typeface="Calibri" charset="0"/>
                <a:ea typeface="Calibri" charset="0"/>
                <a:cs typeface="Calibri" charset="0"/>
                <a:sym typeface="Calibri"/>
              </a:rPr>
              <a:t>Doel: een gewenste toekomst verbeelden</a:t>
            </a:r>
            <a:endParaRPr sz="1600">
              <a:solidFill>
                <a:schemeClr val="bg1"/>
              </a:solidFill>
              <a:latin typeface="Calibri" charset="0"/>
              <a:ea typeface="Calibri" charset="0"/>
              <a:cs typeface="Calibri" charset="0"/>
            </a:endParaRPr>
          </a:p>
        </p:txBody>
      </p:sp>
      <p:pic>
        <p:nvPicPr>
          <p:cNvPr id="2" name="Afbeelding 1"/>
          <p:cNvPicPr>
            <a:picLocks noChangeAspect="1"/>
          </p:cNvPicPr>
          <p:nvPr/>
        </p:nvPicPr>
        <p:blipFill>
          <a:blip r:embed="rId5"/>
          <a:stretch>
            <a:fillRect/>
          </a:stretch>
        </p:blipFill>
        <p:spPr>
          <a:xfrm>
            <a:off x="6350268" y="2118750"/>
            <a:ext cx="1615574" cy="1615574"/>
          </a:xfrm>
          <a:prstGeom prst="rect">
            <a:avLst/>
          </a:prstGeom>
        </p:spPr>
      </p:pic>
    </p:spTree>
    <p:extLst>
      <p:ext uri="{BB962C8B-B14F-4D97-AF65-F5344CB8AC3E}">
        <p14:creationId xmlns:p14="http://schemas.microsoft.com/office/powerpoint/2010/main" val="37027177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355" name="Google Shape;355;p34"/>
          <p:cNvSpPr txBox="1">
            <a:spLocks noGrp="1"/>
          </p:cNvSpPr>
          <p:nvPr>
            <p:ph type="title"/>
          </p:nvPr>
        </p:nvSpPr>
        <p:spPr>
          <a:xfrm>
            <a:off x="614795" y="356974"/>
            <a:ext cx="7886700" cy="994172"/>
          </a:xfrm>
          <a:prstGeom prst="rect">
            <a:avLst/>
          </a:prstGeom>
          <a:noFill/>
          <a:ln>
            <a:noFill/>
          </a:ln>
        </p:spPr>
        <p:txBody>
          <a:bodyPr spcFirstLastPara="1" wrap="square" lIns="68550" tIns="34275" rIns="68550" bIns="34275" anchor="ctr" anchorCtr="0">
            <a:noAutofit/>
          </a:bodyPr>
          <a:lstStyle/>
          <a:p>
            <a:pPr marL="0" marR="0" lvl="0" indent="0" algn="l" rtl="0">
              <a:lnSpc>
                <a:spcPct val="90000"/>
              </a:lnSpc>
              <a:spcBef>
                <a:spcPts val="0"/>
              </a:spcBef>
              <a:spcAft>
                <a:spcPts val="0"/>
              </a:spcAft>
              <a:buClr>
                <a:schemeClr val="dk1"/>
              </a:buClr>
              <a:buSzPts val="4400"/>
              <a:buFont typeface="Calibri"/>
              <a:buNone/>
            </a:pPr>
            <a:r>
              <a:rPr lang="nl-NL" sz="3300" b="1" i="0" u="none" strike="noStrike" cap="none">
                <a:solidFill>
                  <a:schemeClr val="dk1"/>
                </a:solidFill>
                <a:latin typeface="Calibri"/>
                <a:ea typeface="Calibri"/>
                <a:cs typeface="Calibri"/>
                <a:sym typeface="Calibri"/>
              </a:rPr>
              <a:t>Hoe kan je deze droom bereiken? </a:t>
            </a:r>
            <a:r>
              <a:rPr lang="nl-NL" sz="2000" b="1" i="0" u="none" strike="noStrike" cap="none">
                <a:solidFill>
                  <a:srgbClr val="7F7F7F"/>
                </a:solidFill>
                <a:latin typeface="Calibri"/>
                <a:ea typeface="Calibri"/>
                <a:cs typeface="Calibri"/>
                <a:sym typeface="Calibri"/>
              </a:rPr>
              <a:t>(10’, groep) </a:t>
            </a:r>
            <a:endParaRPr sz="2000" b="0" i="0" u="none" strike="noStrike" cap="none">
              <a:solidFill>
                <a:srgbClr val="7F7F7F"/>
              </a:solidFill>
              <a:latin typeface="Calibri"/>
              <a:ea typeface="Calibri"/>
              <a:cs typeface="Calibri"/>
              <a:sym typeface="Calibri"/>
            </a:endParaRPr>
          </a:p>
        </p:txBody>
      </p:sp>
      <p:sp>
        <p:nvSpPr>
          <p:cNvPr id="356" name="Google Shape;356;p34"/>
          <p:cNvSpPr/>
          <p:nvPr/>
        </p:nvSpPr>
        <p:spPr>
          <a:xfrm>
            <a:off x="0" y="1"/>
            <a:ext cx="9144000" cy="504283"/>
          </a:xfrm>
          <a:prstGeom prst="rect">
            <a:avLst/>
          </a:prstGeom>
          <a:solidFill>
            <a:srgbClr val="8CAF22"/>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pic>
        <p:nvPicPr>
          <p:cNvPr id="358" name="Google Shape;358;p34"/>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5010912" y="1118000"/>
            <a:ext cx="5287629" cy="4025500"/>
          </a:xfrm>
          <a:prstGeom prst="rect">
            <a:avLst/>
          </a:prstGeom>
          <a:noFill/>
          <a:ln>
            <a:noFill/>
          </a:ln>
        </p:spPr>
      </p:pic>
      <p:cxnSp>
        <p:nvCxnSpPr>
          <p:cNvPr id="359" name="Google Shape;359;p34"/>
          <p:cNvCxnSpPr/>
          <p:nvPr/>
        </p:nvCxnSpPr>
        <p:spPr>
          <a:xfrm>
            <a:off x="6292615" y="1056804"/>
            <a:ext cx="0" cy="3963116"/>
          </a:xfrm>
          <a:prstGeom prst="straightConnector1">
            <a:avLst/>
          </a:prstGeom>
          <a:noFill/>
          <a:ln w="25400" cap="flat" cmpd="sng">
            <a:solidFill>
              <a:srgbClr val="A5A5A5"/>
            </a:solidFill>
            <a:prstDash val="dash"/>
            <a:round/>
            <a:headEnd type="none" w="sm" len="sm"/>
            <a:tailEnd type="none" w="sm" len="sm"/>
          </a:ln>
          <a:effectLst>
            <a:outerShdw blurRad="40000" dist="20000" dir="5400000" rotWithShape="0">
              <a:srgbClr val="000000">
                <a:alpha val="37647"/>
              </a:srgbClr>
            </a:outerShdw>
          </a:effectLst>
        </p:spPr>
      </p:cxnSp>
      <p:cxnSp>
        <p:nvCxnSpPr>
          <p:cNvPr id="360" name="Google Shape;360;p34"/>
          <p:cNvCxnSpPr/>
          <p:nvPr/>
        </p:nvCxnSpPr>
        <p:spPr>
          <a:xfrm>
            <a:off x="3543319" y="1056804"/>
            <a:ext cx="0" cy="3963116"/>
          </a:xfrm>
          <a:prstGeom prst="straightConnector1">
            <a:avLst/>
          </a:prstGeom>
          <a:noFill/>
          <a:ln w="25400" cap="flat" cmpd="sng">
            <a:solidFill>
              <a:srgbClr val="A5A5A5"/>
            </a:solidFill>
            <a:prstDash val="dash"/>
            <a:round/>
            <a:headEnd type="none" w="sm" len="sm"/>
            <a:tailEnd type="none" w="sm" len="sm"/>
          </a:ln>
          <a:effectLst>
            <a:outerShdw blurRad="40000" dist="20000" dir="5400000" rotWithShape="0">
              <a:srgbClr val="000000">
                <a:alpha val="37647"/>
              </a:srgbClr>
            </a:outerShdw>
          </a:effectLst>
        </p:spPr>
      </p:cxnSp>
      <p:sp>
        <p:nvSpPr>
          <p:cNvPr id="361" name="Google Shape;361;p34"/>
          <p:cNvSpPr/>
          <p:nvPr/>
        </p:nvSpPr>
        <p:spPr>
          <a:xfrm>
            <a:off x="4509424" y="1779949"/>
            <a:ext cx="341662" cy="422685"/>
          </a:xfrm>
          <a:prstGeom prst="rect">
            <a:avLst/>
          </a:prstGeom>
          <a:solidFill>
            <a:srgbClr val="FFC00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62" name="Google Shape;362;p34"/>
          <p:cNvSpPr/>
          <p:nvPr/>
        </p:nvSpPr>
        <p:spPr>
          <a:xfrm rot="10800000" flipH="1">
            <a:off x="4918524" y="3673527"/>
            <a:ext cx="364216" cy="450697"/>
          </a:xfrm>
          <a:prstGeom prst="rect">
            <a:avLst/>
          </a:prstGeom>
          <a:solidFill>
            <a:srgbClr val="D90F1C"/>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63" name="Google Shape;363;p34"/>
          <p:cNvSpPr/>
          <p:nvPr/>
        </p:nvSpPr>
        <p:spPr>
          <a:xfrm>
            <a:off x="4792861" y="2726631"/>
            <a:ext cx="489879" cy="335525"/>
          </a:xfrm>
          <a:prstGeom prst="rect">
            <a:avLst/>
          </a:prstGeom>
          <a:solidFill>
            <a:srgbClr val="00B05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 name="Tekstvak 1"/>
          <p:cNvSpPr txBox="1"/>
          <p:nvPr/>
        </p:nvSpPr>
        <p:spPr>
          <a:xfrm>
            <a:off x="247973" y="2458395"/>
            <a:ext cx="2924536" cy="1477328"/>
          </a:xfrm>
          <a:prstGeom prst="rect">
            <a:avLst/>
          </a:prstGeom>
          <a:noFill/>
        </p:spPr>
        <p:txBody>
          <a:bodyPr wrap="square" lIns="91440" tIns="45720" rIns="91440" bIns="45720" rtlCol="0" anchor="t">
            <a:spAutoFit/>
          </a:bodyPr>
          <a:lstStyle/>
          <a:p>
            <a:pPr marL="285750" indent="-285750">
              <a:buFont typeface="Arial" charset="0"/>
              <a:buChar char="•"/>
            </a:pPr>
            <a:r>
              <a:rPr lang="nl-NL" sz="1800"/>
              <a:t>Noteer 3 verschillende voorwaarden</a:t>
            </a:r>
          </a:p>
          <a:p>
            <a:pPr marL="285750" indent="-285750">
              <a:buFont typeface="Arial" charset="0"/>
              <a:buChar char="•"/>
            </a:pPr>
            <a:r>
              <a:rPr lang="nl-NL" sz="1800"/>
              <a:t>Selecteer 1 voorwaarde waarop je wil verder werken.</a:t>
            </a:r>
          </a:p>
        </p:txBody>
      </p:sp>
      <p:sp>
        <p:nvSpPr>
          <p:cNvPr id="14" name="Ovaal 13"/>
          <p:cNvSpPr/>
          <p:nvPr/>
        </p:nvSpPr>
        <p:spPr>
          <a:xfrm>
            <a:off x="3962690" y="1321827"/>
            <a:ext cx="1348352" cy="1190509"/>
          </a:xfrm>
          <a:prstGeom prst="ellipse">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5" name="Afbeelding 14"/>
          <p:cNvPicPr>
            <a:picLocks noChangeAspect="1"/>
          </p:cNvPicPr>
          <p:nvPr/>
        </p:nvPicPr>
        <p:blipFill>
          <a:blip r:embed="rId4"/>
          <a:stretch>
            <a:fillRect/>
          </a:stretch>
        </p:blipFill>
        <p:spPr>
          <a:xfrm>
            <a:off x="7357164" y="2390546"/>
            <a:ext cx="1007693" cy="1007693"/>
          </a:xfrm>
          <a:prstGeom prst="rect">
            <a:avLst/>
          </a:prstGeom>
        </p:spPr>
      </p:pic>
      <p:sp>
        <p:nvSpPr>
          <p:cNvPr id="16" name="Tekstvak 15">
            <a:extLst>
              <a:ext uri="{FF2B5EF4-FFF2-40B4-BE49-F238E27FC236}">
                <a16:creationId xmlns:a16="http://schemas.microsoft.com/office/drawing/2014/main" id="{81587A12-CC76-CBD1-3D82-AE554F32DFC5}"/>
              </a:ext>
            </a:extLst>
          </p:cNvPr>
          <p:cNvSpPr txBox="1"/>
          <p:nvPr/>
        </p:nvSpPr>
        <p:spPr>
          <a:xfrm>
            <a:off x="4306350" y="4611575"/>
            <a:ext cx="1638794" cy="307777"/>
          </a:xfrm>
          <a:prstGeom prst="rect">
            <a:avLst/>
          </a:prstGeom>
          <a:noFill/>
        </p:spPr>
        <p:txBody>
          <a:bodyPr wrap="square" rtlCol="0">
            <a:spAutoFit/>
          </a:bodyPr>
          <a:lstStyle/>
          <a:p>
            <a:r>
              <a:rPr lang="nl-BE"/>
              <a:t>voorwaarden</a:t>
            </a:r>
          </a:p>
        </p:txBody>
      </p:sp>
      <p:sp>
        <p:nvSpPr>
          <p:cNvPr id="17" name="Tekstvak 16">
            <a:extLst>
              <a:ext uri="{FF2B5EF4-FFF2-40B4-BE49-F238E27FC236}">
                <a16:creationId xmlns:a16="http://schemas.microsoft.com/office/drawing/2014/main" id="{5930EFE5-E262-2901-1CB2-9A0E35252274}"/>
              </a:ext>
            </a:extLst>
          </p:cNvPr>
          <p:cNvSpPr txBox="1"/>
          <p:nvPr/>
        </p:nvSpPr>
        <p:spPr>
          <a:xfrm>
            <a:off x="7364568" y="4611574"/>
            <a:ext cx="1638794" cy="307777"/>
          </a:xfrm>
          <a:prstGeom prst="rect">
            <a:avLst/>
          </a:prstGeom>
          <a:noFill/>
        </p:spPr>
        <p:txBody>
          <a:bodyPr wrap="square" rtlCol="0">
            <a:spAutoFit/>
          </a:bodyPr>
          <a:lstStyle/>
          <a:p>
            <a:r>
              <a:rPr lang="nl-BE"/>
              <a:t>droom</a:t>
            </a:r>
          </a:p>
        </p:txBody>
      </p:sp>
    </p:spTree>
    <p:extLst>
      <p:ext uri="{BB962C8B-B14F-4D97-AF65-F5344CB8AC3E}">
        <p14:creationId xmlns:p14="http://schemas.microsoft.com/office/powerpoint/2010/main" val="28851847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pic>
        <p:nvPicPr>
          <p:cNvPr id="371" name="Google Shape;371;p35"/>
          <p:cNvPicPr preferRelativeResize="0"/>
          <p:nvPr/>
        </p:nvPicPr>
        <p:blipFill rotWithShape="1">
          <a:blip r:embed="rId3">
            <a:alphaModFix/>
          </a:blip>
          <a:srcRect/>
          <a:stretch/>
        </p:blipFill>
        <p:spPr>
          <a:xfrm>
            <a:off x="1728602" y="1082079"/>
            <a:ext cx="7709049" cy="3695661"/>
          </a:xfrm>
          <a:prstGeom prst="rect">
            <a:avLst/>
          </a:prstGeom>
          <a:noFill/>
          <a:ln>
            <a:noFill/>
          </a:ln>
        </p:spPr>
      </p:pic>
      <p:sp>
        <p:nvSpPr>
          <p:cNvPr id="372" name="Google Shape;372;p35"/>
          <p:cNvSpPr txBox="1">
            <a:spLocks noGrp="1"/>
          </p:cNvSpPr>
          <p:nvPr>
            <p:ph type="title"/>
          </p:nvPr>
        </p:nvSpPr>
        <p:spPr>
          <a:xfrm>
            <a:off x="614795" y="356974"/>
            <a:ext cx="8479664" cy="994172"/>
          </a:xfrm>
          <a:prstGeom prst="rect">
            <a:avLst/>
          </a:prstGeom>
          <a:noFill/>
          <a:ln>
            <a:noFill/>
          </a:ln>
        </p:spPr>
        <p:txBody>
          <a:bodyPr spcFirstLastPara="1" wrap="square" lIns="68550" tIns="34275" rIns="68550" bIns="34275" anchor="ctr" anchorCtr="0">
            <a:noAutofit/>
          </a:bodyPr>
          <a:lstStyle/>
          <a:p>
            <a:pPr marL="0" marR="0" lvl="0" indent="0" algn="l" rtl="0">
              <a:lnSpc>
                <a:spcPct val="90000"/>
              </a:lnSpc>
              <a:spcBef>
                <a:spcPts val="0"/>
              </a:spcBef>
              <a:spcAft>
                <a:spcPts val="0"/>
              </a:spcAft>
              <a:buClr>
                <a:schemeClr val="dk1"/>
              </a:buClr>
              <a:buSzPts val="4400"/>
              <a:buFont typeface="Calibri"/>
              <a:buNone/>
            </a:pPr>
            <a:r>
              <a:rPr lang="nl-NL" sz="3300" b="1" i="0" u="none" strike="noStrike" cap="none">
                <a:solidFill>
                  <a:schemeClr val="dk1"/>
                </a:solidFill>
                <a:latin typeface="Calibri"/>
                <a:ea typeface="Calibri"/>
                <a:cs typeface="Calibri"/>
                <a:sym typeface="Calibri"/>
              </a:rPr>
              <a:t>Wat wil je nu doen? </a:t>
            </a:r>
            <a:r>
              <a:rPr lang="nl-NL" sz="2000" b="1" i="0" u="none" strike="noStrike" cap="none">
                <a:solidFill>
                  <a:srgbClr val="7F7F7F"/>
                </a:solidFill>
                <a:latin typeface="Calibri"/>
                <a:ea typeface="Calibri"/>
                <a:cs typeface="Calibri"/>
                <a:sym typeface="Calibri"/>
              </a:rPr>
              <a:t>(10’, individueel, terugkoppeling in groep) </a:t>
            </a:r>
            <a:endParaRPr sz="2000" b="0" i="0" u="none" strike="noStrike" cap="none">
              <a:solidFill>
                <a:srgbClr val="7F7F7F"/>
              </a:solidFill>
              <a:latin typeface="Calibri"/>
              <a:ea typeface="Calibri"/>
              <a:cs typeface="Calibri"/>
              <a:sym typeface="Calibri"/>
            </a:endParaRPr>
          </a:p>
        </p:txBody>
      </p:sp>
      <p:sp>
        <p:nvSpPr>
          <p:cNvPr id="373" name="Google Shape;373;p35"/>
          <p:cNvSpPr/>
          <p:nvPr/>
        </p:nvSpPr>
        <p:spPr>
          <a:xfrm>
            <a:off x="0" y="1"/>
            <a:ext cx="9144000" cy="504283"/>
          </a:xfrm>
          <a:prstGeom prst="rect">
            <a:avLst/>
          </a:prstGeom>
          <a:solidFill>
            <a:srgbClr val="8CAF22"/>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cxnSp>
        <p:nvCxnSpPr>
          <p:cNvPr id="375" name="Google Shape;375;p35"/>
          <p:cNvCxnSpPr/>
          <p:nvPr/>
        </p:nvCxnSpPr>
        <p:spPr>
          <a:xfrm>
            <a:off x="6292615" y="1056804"/>
            <a:ext cx="0" cy="3963116"/>
          </a:xfrm>
          <a:prstGeom prst="straightConnector1">
            <a:avLst/>
          </a:prstGeom>
          <a:noFill/>
          <a:ln w="25400" cap="flat" cmpd="sng">
            <a:solidFill>
              <a:srgbClr val="A5A5A5"/>
            </a:solidFill>
            <a:prstDash val="dash"/>
            <a:round/>
            <a:headEnd type="none" w="sm" len="sm"/>
            <a:tailEnd type="none" w="sm" len="sm"/>
          </a:ln>
          <a:effectLst>
            <a:outerShdw blurRad="40000" dist="20000" dir="5400000" rotWithShape="0">
              <a:srgbClr val="000000">
                <a:alpha val="37647"/>
              </a:srgbClr>
            </a:outerShdw>
          </a:effectLst>
        </p:spPr>
      </p:cxnSp>
      <p:cxnSp>
        <p:nvCxnSpPr>
          <p:cNvPr id="376" name="Google Shape;376;p35"/>
          <p:cNvCxnSpPr/>
          <p:nvPr/>
        </p:nvCxnSpPr>
        <p:spPr>
          <a:xfrm>
            <a:off x="2816887" y="1056804"/>
            <a:ext cx="0" cy="3963116"/>
          </a:xfrm>
          <a:prstGeom prst="straightConnector1">
            <a:avLst/>
          </a:prstGeom>
          <a:noFill/>
          <a:ln w="25400" cap="flat" cmpd="sng">
            <a:solidFill>
              <a:srgbClr val="A5A5A5"/>
            </a:solidFill>
            <a:prstDash val="dash"/>
            <a:round/>
            <a:headEnd type="none" w="sm" len="sm"/>
            <a:tailEnd type="none" w="sm" len="sm"/>
          </a:ln>
          <a:effectLst>
            <a:outerShdw blurRad="40000" dist="20000" dir="5400000" rotWithShape="0">
              <a:srgbClr val="000000">
                <a:alpha val="37647"/>
              </a:srgbClr>
            </a:outerShdw>
          </a:effectLst>
        </p:spPr>
      </p:cxnSp>
      <p:sp>
        <p:nvSpPr>
          <p:cNvPr id="377" name="Google Shape;377;p35"/>
          <p:cNvSpPr/>
          <p:nvPr/>
        </p:nvSpPr>
        <p:spPr>
          <a:xfrm>
            <a:off x="4279106" y="1407625"/>
            <a:ext cx="341662" cy="422685"/>
          </a:xfrm>
          <a:prstGeom prst="rect">
            <a:avLst/>
          </a:prstGeom>
          <a:solidFill>
            <a:srgbClr val="A5A5A5"/>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78" name="Google Shape;378;p35"/>
          <p:cNvSpPr/>
          <p:nvPr/>
        </p:nvSpPr>
        <p:spPr>
          <a:xfrm>
            <a:off x="4460255" y="2533840"/>
            <a:ext cx="489879" cy="335525"/>
          </a:xfrm>
          <a:prstGeom prst="rect">
            <a:avLst/>
          </a:prstGeom>
          <a:solidFill>
            <a:srgbClr val="A5A5A5"/>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80" name="Google Shape;380;p35"/>
          <p:cNvSpPr txBox="1"/>
          <p:nvPr/>
        </p:nvSpPr>
        <p:spPr>
          <a:xfrm>
            <a:off x="147066" y="4599080"/>
            <a:ext cx="4313189" cy="544419"/>
          </a:xfrm>
          <a:prstGeom prst="rect">
            <a:avLst/>
          </a:prstGeom>
          <a:solidFill>
            <a:srgbClr val="FBD4B4"/>
          </a:solidFill>
          <a:ln>
            <a:noFill/>
          </a:ln>
        </p:spPr>
        <p:txBody>
          <a:bodyPr spcFirstLastPara="1" wrap="square" lIns="91425" tIns="45700" rIns="91425" bIns="45700" anchor="t" anchorCtr="0">
            <a:noAutofit/>
          </a:bodyPr>
          <a:lstStyle/>
          <a:p>
            <a:r>
              <a:rPr lang="nl-BE" dirty="0"/>
              <a:t>Bedenk per groepje 4 verschillende mogelijkheden.</a:t>
            </a:r>
          </a:p>
          <a:p>
            <a:r>
              <a:rPr lang="nl-BE" dirty="0">
                <a:solidFill>
                  <a:schemeClr val="dk1"/>
                </a:solidFill>
                <a:latin typeface="Calibri"/>
                <a:ea typeface="Calibri"/>
                <a:cs typeface="Calibri"/>
                <a:sym typeface="Calibri"/>
              </a:rPr>
              <a:t>Wissel </a:t>
            </a:r>
            <a:r>
              <a:rPr lang="nl-BE" dirty="0" err="1">
                <a:solidFill>
                  <a:schemeClr val="dk1"/>
                </a:solidFill>
                <a:latin typeface="Calibri"/>
                <a:ea typeface="Calibri"/>
                <a:cs typeface="Calibri"/>
                <a:sym typeface="Calibri"/>
              </a:rPr>
              <a:t>ideëen</a:t>
            </a:r>
            <a:r>
              <a:rPr lang="nl-BE" dirty="0">
                <a:solidFill>
                  <a:schemeClr val="dk1"/>
                </a:solidFill>
                <a:latin typeface="Calibri"/>
                <a:ea typeface="Calibri"/>
                <a:cs typeface="Calibri"/>
                <a:sym typeface="Calibri"/>
              </a:rPr>
              <a:t> uit.</a:t>
            </a:r>
            <a:endParaRPr lang="nl-BE" dirty="0">
              <a:solidFill>
                <a:schemeClr val="dk1"/>
              </a:solidFill>
            </a:endParaRPr>
          </a:p>
          <a:p>
            <a:pPr marL="0" marR="0" lvl="0" indent="0" algn="l" rtl="0">
              <a:spcBef>
                <a:spcPts val="0"/>
              </a:spcBef>
              <a:spcAft>
                <a:spcPts val="0"/>
              </a:spcAft>
              <a:buNone/>
            </a:pPr>
            <a:endParaRPr/>
          </a:p>
        </p:txBody>
      </p:sp>
      <p:sp>
        <p:nvSpPr>
          <p:cNvPr id="381" name="Google Shape;381;p35"/>
          <p:cNvSpPr/>
          <p:nvPr/>
        </p:nvSpPr>
        <p:spPr>
          <a:xfrm>
            <a:off x="815546" y="1748394"/>
            <a:ext cx="671156" cy="603271"/>
          </a:xfrm>
          <a:prstGeom prst="rect">
            <a:avLst/>
          </a:prstGeom>
          <a:solidFill>
            <a:srgbClr val="FFC00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82" name="Google Shape;382;p35"/>
          <p:cNvSpPr/>
          <p:nvPr/>
        </p:nvSpPr>
        <p:spPr>
          <a:xfrm>
            <a:off x="1173521" y="3010283"/>
            <a:ext cx="679538" cy="628546"/>
          </a:xfrm>
          <a:prstGeom prst="rect">
            <a:avLst/>
          </a:prstGeom>
          <a:solidFill>
            <a:srgbClr val="00B05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3" name="Rechte verbindingslijn 2"/>
          <p:cNvCxnSpPr>
            <a:stCxn id="381" idx="1"/>
            <a:endCxn id="381" idx="3"/>
          </p:cNvCxnSpPr>
          <p:nvPr/>
        </p:nvCxnSpPr>
        <p:spPr>
          <a:xfrm>
            <a:off x="815546" y="2050030"/>
            <a:ext cx="67115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Rechte verbindingslijn 4"/>
          <p:cNvCxnSpPr>
            <a:stCxn id="381" idx="0"/>
            <a:endCxn id="381" idx="2"/>
          </p:cNvCxnSpPr>
          <p:nvPr/>
        </p:nvCxnSpPr>
        <p:spPr>
          <a:xfrm>
            <a:off x="1151124" y="1748394"/>
            <a:ext cx="0" cy="60327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Rechte verbindingslijn 17"/>
          <p:cNvCxnSpPr/>
          <p:nvPr/>
        </p:nvCxnSpPr>
        <p:spPr>
          <a:xfrm>
            <a:off x="1181902" y="3311918"/>
            <a:ext cx="67115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Rechte verbindingslijn 18"/>
          <p:cNvCxnSpPr/>
          <p:nvPr/>
        </p:nvCxnSpPr>
        <p:spPr>
          <a:xfrm>
            <a:off x="1517480" y="3010282"/>
            <a:ext cx="0" cy="603271"/>
          </a:xfrm>
          <a:prstGeom prst="line">
            <a:avLst/>
          </a:prstGeom>
        </p:spPr>
        <p:style>
          <a:lnRef idx="1">
            <a:schemeClr val="accent1"/>
          </a:lnRef>
          <a:fillRef idx="0">
            <a:schemeClr val="accent1"/>
          </a:fillRef>
          <a:effectRef idx="0">
            <a:schemeClr val="accent1"/>
          </a:effectRef>
          <a:fontRef idx="minor">
            <a:schemeClr val="tx1"/>
          </a:fontRef>
        </p:style>
      </p:cxnSp>
      <p:sp>
        <p:nvSpPr>
          <p:cNvPr id="4" name="Ovaal 3"/>
          <p:cNvSpPr/>
          <p:nvPr/>
        </p:nvSpPr>
        <p:spPr>
          <a:xfrm>
            <a:off x="3824186" y="1131610"/>
            <a:ext cx="1348352" cy="1190509"/>
          </a:xfrm>
          <a:prstGeom prst="ellipse">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21" name="Afbeelding 20"/>
          <p:cNvPicPr>
            <a:picLocks noChangeAspect="1"/>
          </p:cNvPicPr>
          <p:nvPr/>
        </p:nvPicPr>
        <p:blipFill>
          <a:blip r:embed="rId4"/>
          <a:stretch>
            <a:fillRect/>
          </a:stretch>
        </p:blipFill>
        <p:spPr>
          <a:xfrm>
            <a:off x="7357164" y="2390546"/>
            <a:ext cx="1007693" cy="1007693"/>
          </a:xfrm>
          <a:prstGeom prst="rect">
            <a:avLst/>
          </a:prstGeom>
        </p:spPr>
      </p:pic>
      <p:sp>
        <p:nvSpPr>
          <p:cNvPr id="22" name="Tekstvak 21">
            <a:extLst>
              <a:ext uri="{FF2B5EF4-FFF2-40B4-BE49-F238E27FC236}">
                <a16:creationId xmlns:a16="http://schemas.microsoft.com/office/drawing/2014/main" id="{79CDCA9D-D249-8588-94BE-8ECDC43CE07A}"/>
              </a:ext>
            </a:extLst>
          </p:cNvPr>
          <p:cNvSpPr txBox="1"/>
          <p:nvPr/>
        </p:nvSpPr>
        <p:spPr>
          <a:xfrm>
            <a:off x="4279106" y="4241336"/>
            <a:ext cx="1638794" cy="307777"/>
          </a:xfrm>
          <a:prstGeom prst="rect">
            <a:avLst/>
          </a:prstGeom>
          <a:noFill/>
        </p:spPr>
        <p:txBody>
          <a:bodyPr wrap="square" rtlCol="0">
            <a:spAutoFit/>
          </a:bodyPr>
          <a:lstStyle/>
          <a:p>
            <a:r>
              <a:rPr lang="nl-BE"/>
              <a:t>voorwaarden</a:t>
            </a:r>
          </a:p>
        </p:txBody>
      </p:sp>
      <p:sp>
        <p:nvSpPr>
          <p:cNvPr id="23" name="Tekstvak 22">
            <a:extLst>
              <a:ext uri="{FF2B5EF4-FFF2-40B4-BE49-F238E27FC236}">
                <a16:creationId xmlns:a16="http://schemas.microsoft.com/office/drawing/2014/main" id="{289EEAA6-440F-1502-CE6C-49218A4E1F5B}"/>
              </a:ext>
            </a:extLst>
          </p:cNvPr>
          <p:cNvSpPr txBox="1"/>
          <p:nvPr/>
        </p:nvSpPr>
        <p:spPr>
          <a:xfrm>
            <a:off x="7337324" y="4241335"/>
            <a:ext cx="1638794" cy="307777"/>
          </a:xfrm>
          <a:prstGeom prst="rect">
            <a:avLst/>
          </a:prstGeom>
          <a:noFill/>
        </p:spPr>
        <p:txBody>
          <a:bodyPr wrap="square" rtlCol="0">
            <a:spAutoFit/>
          </a:bodyPr>
          <a:lstStyle/>
          <a:p>
            <a:r>
              <a:rPr lang="nl-BE"/>
              <a:t>droom</a:t>
            </a:r>
          </a:p>
        </p:txBody>
      </p:sp>
      <p:sp>
        <p:nvSpPr>
          <p:cNvPr id="24" name="Tekstvak 23">
            <a:extLst>
              <a:ext uri="{FF2B5EF4-FFF2-40B4-BE49-F238E27FC236}">
                <a16:creationId xmlns:a16="http://schemas.microsoft.com/office/drawing/2014/main" id="{E7DC59A4-B6EC-A3ED-78E0-5CA9ED4318B0}"/>
              </a:ext>
            </a:extLst>
          </p:cNvPr>
          <p:cNvSpPr txBox="1"/>
          <p:nvPr/>
        </p:nvSpPr>
        <p:spPr>
          <a:xfrm>
            <a:off x="815546" y="4272170"/>
            <a:ext cx="1638794" cy="307777"/>
          </a:xfrm>
          <a:prstGeom prst="rect">
            <a:avLst/>
          </a:prstGeom>
          <a:noFill/>
        </p:spPr>
        <p:txBody>
          <a:bodyPr wrap="square" rtlCol="0">
            <a:spAutoFit/>
          </a:bodyPr>
          <a:lstStyle/>
          <a:p>
            <a:r>
              <a:rPr lang="nl-BE"/>
              <a:t>acties</a:t>
            </a:r>
          </a:p>
        </p:txBody>
      </p:sp>
      <p:sp>
        <p:nvSpPr>
          <p:cNvPr id="2" name="Tekstvak 1">
            <a:extLst>
              <a:ext uri="{FF2B5EF4-FFF2-40B4-BE49-F238E27FC236}">
                <a16:creationId xmlns:a16="http://schemas.microsoft.com/office/drawing/2014/main" id="{CE9FA703-5539-1FC4-D349-B68E0D8859C9}"/>
              </a:ext>
            </a:extLst>
          </p:cNvPr>
          <p:cNvSpPr txBox="1"/>
          <p:nvPr/>
        </p:nvSpPr>
        <p:spPr>
          <a:xfrm>
            <a:off x="267419" y="1286414"/>
            <a:ext cx="3444096"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nl-NL" dirty="0"/>
              <a:t>2 Acties gericht op aanpak OORZAAK (klimaatcrisis)</a:t>
            </a:r>
          </a:p>
        </p:txBody>
      </p:sp>
      <p:sp>
        <p:nvSpPr>
          <p:cNvPr id="6" name="Tekstvak 5">
            <a:extLst>
              <a:ext uri="{FF2B5EF4-FFF2-40B4-BE49-F238E27FC236}">
                <a16:creationId xmlns:a16="http://schemas.microsoft.com/office/drawing/2014/main" id="{91E2FBC7-DAEB-4966-DFB1-73DCAB0CE614}"/>
              </a:ext>
            </a:extLst>
          </p:cNvPr>
          <p:cNvSpPr txBox="1"/>
          <p:nvPr/>
        </p:nvSpPr>
        <p:spPr>
          <a:xfrm>
            <a:off x="202721" y="2407848"/>
            <a:ext cx="3444096"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nl-NL" dirty="0"/>
              <a:t>2 Acties gericht op aanpak GEVOLGEN (</a:t>
            </a:r>
            <a:r>
              <a:rPr lang="nl-NL" dirty="0" err="1"/>
              <a:t>klimaatlingen</a:t>
            </a:r>
            <a:r>
              <a:rPr lang="nl-NL" dirty="0"/>
              <a:t>)</a:t>
            </a:r>
          </a:p>
        </p:txBody>
      </p:sp>
    </p:spTree>
    <p:extLst>
      <p:ext uri="{BB962C8B-B14F-4D97-AF65-F5344CB8AC3E}">
        <p14:creationId xmlns:p14="http://schemas.microsoft.com/office/powerpoint/2010/main" val="3048851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2" name="Google Shape;372;p35"/>
          <p:cNvSpPr txBox="1">
            <a:spLocks noGrp="1"/>
          </p:cNvSpPr>
          <p:nvPr>
            <p:ph type="title"/>
          </p:nvPr>
        </p:nvSpPr>
        <p:spPr>
          <a:xfrm>
            <a:off x="597012" y="546136"/>
            <a:ext cx="8479664" cy="994172"/>
          </a:xfrm>
          <a:prstGeom prst="rect">
            <a:avLst/>
          </a:prstGeom>
          <a:noFill/>
          <a:ln>
            <a:noFill/>
          </a:ln>
        </p:spPr>
        <p:txBody>
          <a:bodyPr spcFirstLastPara="1" wrap="square" lIns="68550" tIns="34275" rIns="68550" bIns="34275" anchor="ctr" anchorCtr="0">
            <a:noAutofit/>
          </a:bodyPr>
          <a:lstStyle/>
          <a:p>
            <a:pPr marL="0" marR="0" lvl="0" indent="0" algn="l" rtl="0">
              <a:lnSpc>
                <a:spcPct val="90000"/>
              </a:lnSpc>
              <a:spcBef>
                <a:spcPts val="0"/>
              </a:spcBef>
              <a:spcAft>
                <a:spcPts val="0"/>
              </a:spcAft>
              <a:buClr>
                <a:schemeClr val="dk1"/>
              </a:buClr>
              <a:buSzPts val="4400"/>
              <a:buFont typeface="Calibri"/>
              <a:buNone/>
            </a:pPr>
            <a:r>
              <a:rPr lang="nl-NL" sz="3300" b="1" i="0" u="none" strike="noStrike" cap="none">
                <a:solidFill>
                  <a:schemeClr val="dk1"/>
                </a:solidFill>
                <a:latin typeface="Calibri"/>
                <a:ea typeface="Calibri"/>
                <a:cs typeface="Calibri"/>
                <a:sym typeface="Calibri"/>
              </a:rPr>
              <a:t>Verbreden: wat is allemaal mogelijk? </a:t>
            </a:r>
            <a:r>
              <a:rPr lang="nl-NL" sz="2000" b="1" i="0" u="none" strike="noStrike" cap="none">
                <a:solidFill>
                  <a:schemeClr val="bg1">
                    <a:lumMod val="65000"/>
                  </a:schemeClr>
                </a:solidFill>
                <a:latin typeface="Calibri"/>
                <a:ea typeface="Calibri"/>
                <a:cs typeface="Calibri"/>
                <a:sym typeface="Calibri"/>
              </a:rPr>
              <a:t>(optioneel)</a:t>
            </a:r>
            <a:endParaRPr sz="2000" b="0" i="0" u="none" strike="noStrike" cap="none">
              <a:solidFill>
                <a:schemeClr val="bg1">
                  <a:lumMod val="65000"/>
                </a:schemeClr>
              </a:solidFill>
              <a:latin typeface="Calibri"/>
              <a:ea typeface="Calibri"/>
              <a:cs typeface="Calibri"/>
              <a:sym typeface="Calibri"/>
            </a:endParaRPr>
          </a:p>
        </p:txBody>
      </p:sp>
      <p:sp>
        <p:nvSpPr>
          <p:cNvPr id="373" name="Google Shape;373;p35"/>
          <p:cNvSpPr/>
          <p:nvPr/>
        </p:nvSpPr>
        <p:spPr>
          <a:xfrm>
            <a:off x="0" y="1"/>
            <a:ext cx="9144000" cy="504283"/>
          </a:xfrm>
          <a:prstGeom prst="rect">
            <a:avLst/>
          </a:prstGeom>
          <a:solidFill>
            <a:srgbClr val="8CAF22"/>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380" name="Google Shape;380;p35"/>
          <p:cNvSpPr txBox="1"/>
          <p:nvPr/>
        </p:nvSpPr>
        <p:spPr>
          <a:xfrm>
            <a:off x="147066" y="4599080"/>
            <a:ext cx="4313189" cy="544419"/>
          </a:xfrm>
          <a:prstGeom prst="rect">
            <a:avLst/>
          </a:prstGeom>
          <a:solidFill>
            <a:srgbClr val="8DAF22"/>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nl-BE" dirty="0">
                <a:solidFill>
                  <a:schemeClr val="bg1"/>
                </a:solidFill>
              </a:rPr>
              <a:t>Doel: zicht krijgen op verschillende vormen van activisme. Inzicht krijgen in wie jij bent als activist.</a:t>
            </a:r>
          </a:p>
          <a:p>
            <a:pPr marL="0" marR="0" lvl="0" indent="0" algn="l" rtl="0">
              <a:spcBef>
                <a:spcPts val="0"/>
              </a:spcBef>
              <a:spcAft>
                <a:spcPts val="0"/>
              </a:spcAft>
              <a:buNone/>
            </a:pPr>
            <a:endParaRPr/>
          </a:p>
        </p:txBody>
      </p:sp>
      <p:sp>
        <p:nvSpPr>
          <p:cNvPr id="381" name="Google Shape;381;p35"/>
          <p:cNvSpPr/>
          <p:nvPr/>
        </p:nvSpPr>
        <p:spPr>
          <a:xfrm>
            <a:off x="438780" y="1843396"/>
            <a:ext cx="671156" cy="603271"/>
          </a:xfrm>
          <a:prstGeom prst="rect">
            <a:avLst/>
          </a:prstGeom>
          <a:solidFill>
            <a:srgbClr val="FFC00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82" name="Google Shape;382;p35"/>
          <p:cNvSpPr/>
          <p:nvPr/>
        </p:nvSpPr>
        <p:spPr>
          <a:xfrm>
            <a:off x="796755" y="3105285"/>
            <a:ext cx="679538" cy="628546"/>
          </a:xfrm>
          <a:prstGeom prst="rect">
            <a:avLst/>
          </a:prstGeom>
          <a:solidFill>
            <a:srgbClr val="00B05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3" name="Rechte verbindingslijn 2"/>
          <p:cNvCxnSpPr>
            <a:stCxn id="381" idx="1"/>
            <a:endCxn id="381" idx="3"/>
          </p:cNvCxnSpPr>
          <p:nvPr/>
        </p:nvCxnSpPr>
        <p:spPr>
          <a:xfrm>
            <a:off x="438780" y="2145032"/>
            <a:ext cx="67115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Rechte verbindingslijn 4"/>
          <p:cNvCxnSpPr>
            <a:stCxn id="381" idx="0"/>
            <a:endCxn id="381" idx="2"/>
          </p:cNvCxnSpPr>
          <p:nvPr/>
        </p:nvCxnSpPr>
        <p:spPr>
          <a:xfrm>
            <a:off x="774358" y="1843396"/>
            <a:ext cx="0" cy="60327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Rechte verbindingslijn 17"/>
          <p:cNvCxnSpPr/>
          <p:nvPr/>
        </p:nvCxnSpPr>
        <p:spPr>
          <a:xfrm>
            <a:off x="805136" y="3406920"/>
            <a:ext cx="67115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Rechte verbindingslijn 18"/>
          <p:cNvCxnSpPr/>
          <p:nvPr/>
        </p:nvCxnSpPr>
        <p:spPr>
          <a:xfrm>
            <a:off x="1140714" y="3105284"/>
            <a:ext cx="0" cy="603271"/>
          </a:xfrm>
          <a:prstGeom prst="line">
            <a:avLst/>
          </a:prstGeom>
        </p:spPr>
        <p:style>
          <a:lnRef idx="1">
            <a:schemeClr val="accent1"/>
          </a:lnRef>
          <a:fillRef idx="0">
            <a:schemeClr val="accent1"/>
          </a:fillRef>
          <a:effectRef idx="0">
            <a:schemeClr val="accent1"/>
          </a:effectRef>
          <a:fontRef idx="minor">
            <a:schemeClr val="tx1"/>
          </a:fontRef>
        </p:style>
      </p:cxnSp>
      <p:sp>
        <p:nvSpPr>
          <p:cNvPr id="2" name="Tekstvak 1">
            <a:extLst>
              <a:ext uri="{FF2B5EF4-FFF2-40B4-BE49-F238E27FC236}">
                <a16:creationId xmlns:a16="http://schemas.microsoft.com/office/drawing/2014/main" id="{556DA615-DD94-4317-8425-7E2C06E0CA6A}"/>
              </a:ext>
            </a:extLst>
          </p:cNvPr>
          <p:cNvSpPr txBox="1"/>
          <p:nvPr/>
        </p:nvSpPr>
        <p:spPr>
          <a:xfrm>
            <a:off x="1721923" y="1524948"/>
            <a:ext cx="7354751" cy="2862322"/>
          </a:xfrm>
          <a:prstGeom prst="rect">
            <a:avLst/>
          </a:prstGeom>
          <a:noFill/>
        </p:spPr>
        <p:txBody>
          <a:bodyPr wrap="square" rtlCol="0">
            <a:spAutoFit/>
          </a:bodyPr>
          <a:lstStyle/>
          <a:p>
            <a:r>
              <a:rPr lang="nl-BE" sz="1800"/>
              <a:t>Moeilijk om te weten wat mogelijk is, of welk type activist jij bent? Neem onderstaande bronnen door en ga dan terug naar jouw 4 acties!</a:t>
            </a:r>
          </a:p>
          <a:p>
            <a:endParaRPr lang="nl-BE" sz="1800"/>
          </a:p>
          <a:p>
            <a:r>
              <a:rPr lang="nl-BE" sz="1800"/>
              <a:t>Welke activist ben jij? </a:t>
            </a:r>
          </a:p>
          <a:p>
            <a:r>
              <a:rPr lang="nl-BE" sz="1800">
                <a:hlinkClick r:id="rId3"/>
              </a:rPr>
              <a:t>https://11.be/iedereenactivist</a:t>
            </a:r>
            <a:endParaRPr lang="nl-BE" sz="1800"/>
          </a:p>
          <a:p>
            <a:endParaRPr lang="nl-BE" sz="1800"/>
          </a:p>
          <a:p>
            <a:endParaRPr lang="nl-BE" sz="1800"/>
          </a:p>
          <a:p>
            <a:r>
              <a:rPr lang="nl-BE" sz="1800"/>
              <a:t>Wat doen jongeren zoal?</a:t>
            </a:r>
          </a:p>
          <a:p>
            <a:r>
              <a:rPr lang="nl-BE" sz="1800"/>
              <a:t>Internationale getuigenissen van jonge klimaatactivisten:</a:t>
            </a:r>
          </a:p>
          <a:p>
            <a:r>
              <a:rPr lang="nl-BE" sz="1800">
                <a:hlinkClick r:id="rId4"/>
              </a:rPr>
              <a:t>https://11.be/video-getuigenissen-jonge-klimaatactivisten</a:t>
            </a:r>
            <a:endParaRPr lang="nl-BE" sz="1800"/>
          </a:p>
        </p:txBody>
      </p:sp>
      <p:pic>
        <p:nvPicPr>
          <p:cNvPr id="6" name="Afbeelding 5">
            <a:extLst>
              <a:ext uri="{FF2B5EF4-FFF2-40B4-BE49-F238E27FC236}">
                <a16:creationId xmlns:a16="http://schemas.microsoft.com/office/drawing/2014/main" id="{0087CC3F-3CE0-D484-BED4-6378B4081F34}"/>
              </a:ext>
            </a:extLst>
          </p:cNvPr>
          <p:cNvPicPr>
            <a:picLocks noChangeAspect="1"/>
          </p:cNvPicPr>
          <p:nvPr/>
        </p:nvPicPr>
        <p:blipFill>
          <a:blip r:embed="rId5"/>
          <a:stretch>
            <a:fillRect/>
          </a:stretch>
        </p:blipFill>
        <p:spPr>
          <a:xfrm>
            <a:off x="4836844" y="2145031"/>
            <a:ext cx="1390721" cy="1409772"/>
          </a:xfrm>
          <a:prstGeom prst="rect">
            <a:avLst/>
          </a:prstGeom>
        </p:spPr>
      </p:pic>
      <p:pic>
        <p:nvPicPr>
          <p:cNvPr id="10" name="Afbeelding 9">
            <a:extLst>
              <a:ext uri="{FF2B5EF4-FFF2-40B4-BE49-F238E27FC236}">
                <a16:creationId xmlns:a16="http://schemas.microsoft.com/office/drawing/2014/main" id="{CE72CC28-18D6-0220-0A22-D8EC473BDC0D}"/>
              </a:ext>
            </a:extLst>
          </p:cNvPr>
          <p:cNvPicPr>
            <a:picLocks noChangeAspect="1"/>
          </p:cNvPicPr>
          <p:nvPr/>
        </p:nvPicPr>
        <p:blipFill>
          <a:blip r:embed="rId6"/>
          <a:stretch>
            <a:fillRect/>
          </a:stretch>
        </p:blipFill>
        <p:spPr>
          <a:xfrm>
            <a:off x="7677075" y="3646311"/>
            <a:ext cx="1466925" cy="1473276"/>
          </a:xfrm>
          <a:prstGeom prst="rect">
            <a:avLst/>
          </a:prstGeom>
        </p:spPr>
      </p:pic>
    </p:spTree>
    <p:extLst>
      <p:ext uri="{BB962C8B-B14F-4D97-AF65-F5344CB8AC3E}">
        <p14:creationId xmlns:p14="http://schemas.microsoft.com/office/powerpoint/2010/main" val="29853751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2" name="Google Shape;372;p35"/>
          <p:cNvSpPr txBox="1">
            <a:spLocks noGrp="1"/>
          </p:cNvSpPr>
          <p:nvPr>
            <p:ph type="title"/>
          </p:nvPr>
        </p:nvSpPr>
        <p:spPr>
          <a:xfrm>
            <a:off x="614795" y="696953"/>
            <a:ext cx="8479664" cy="994172"/>
          </a:xfrm>
          <a:prstGeom prst="rect">
            <a:avLst/>
          </a:prstGeom>
          <a:noFill/>
          <a:ln>
            <a:noFill/>
          </a:ln>
        </p:spPr>
        <p:txBody>
          <a:bodyPr spcFirstLastPara="1" wrap="square" lIns="68550" tIns="34275" rIns="68550" bIns="34275" anchor="ctr" anchorCtr="0">
            <a:noAutofit/>
          </a:bodyPr>
          <a:lstStyle/>
          <a:p>
            <a:pPr marL="0" marR="0" lvl="0" indent="0" algn="l" rtl="0">
              <a:lnSpc>
                <a:spcPct val="90000"/>
              </a:lnSpc>
              <a:spcBef>
                <a:spcPts val="0"/>
              </a:spcBef>
              <a:spcAft>
                <a:spcPts val="0"/>
              </a:spcAft>
              <a:buClr>
                <a:schemeClr val="dk1"/>
              </a:buClr>
              <a:buSzPts val="4400"/>
              <a:buFont typeface="Calibri"/>
              <a:buNone/>
            </a:pPr>
            <a:r>
              <a:rPr lang="nl-NL" sz="3300" b="1" i="0" u="none" strike="noStrike" cap="none">
                <a:solidFill>
                  <a:schemeClr val="dk1"/>
                </a:solidFill>
                <a:latin typeface="Calibri"/>
                <a:ea typeface="Calibri"/>
                <a:cs typeface="Calibri"/>
                <a:sym typeface="Calibri"/>
              </a:rPr>
              <a:t>Selecteren van een idee</a:t>
            </a:r>
            <a:endParaRPr sz="2000" b="0" i="0" u="none" strike="noStrike" cap="none">
              <a:solidFill>
                <a:srgbClr val="7F7F7F"/>
              </a:solidFill>
              <a:latin typeface="Calibri"/>
              <a:ea typeface="Calibri"/>
              <a:cs typeface="Calibri"/>
              <a:sym typeface="Calibri"/>
            </a:endParaRPr>
          </a:p>
        </p:txBody>
      </p:sp>
      <p:sp>
        <p:nvSpPr>
          <p:cNvPr id="373" name="Google Shape;373;p35"/>
          <p:cNvSpPr/>
          <p:nvPr/>
        </p:nvSpPr>
        <p:spPr>
          <a:xfrm>
            <a:off x="0" y="1"/>
            <a:ext cx="9144000" cy="504283"/>
          </a:xfrm>
          <a:prstGeom prst="rect">
            <a:avLst/>
          </a:prstGeom>
          <a:solidFill>
            <a:srgbClr val="8CAF22"/>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380" name="Google Shape;380;p35"/>
          <p:cNvSpPr txBox="1"/>
          <p:nvPr/>
        </p:nvSpPr>
        <p:spPr>
          <a:xfrm>
            <a:off x="147066" y="4599080"/>
            <a:ext cx="5113701" cy="544419"/>
          </a:xfrm>
          <a:prstGeom prst="rect">
            <a:avLst/>
          </a:prstGeom>
          <a:solidFill>
            <a:srgbClr val="8DAF22"/>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nl-BE" dirty="0">
                <a:solidFill>
                  <a:schemeClr val="bg1"/>
                </a:solidFill>
              </a:rPr>
              <a:t>Doel: inzien dat iedereen andere acties voorstelt, aanleunend bij interesse/talenten/inzichten/persoonlijkheden,</a:t>
            </a:r>
          </a:p>
          <a:p>
            <a:pPr marL="0" marR="0" lvl="0" indent="0" algn="l" rtl="0">
              <a:spcBef>
                <a:spcPts val="0"/>
              </a:spcBef>
              <a:spcAft>
                <a:spcPts val="0"/>
              </a:spcAft>
              <a:buNone/>
            </a:pPr>
            <a:endParaRPr/>
          </a:p>
        </p:txBody>
      </p:sp>
      <p:sp>
        <p:nvSpPr>
          <p:cNvPr id="381" name="Google Shape;381;p35"/>
          <p:cNvSpPr/>
          <p:nvPr/>
        </p:nvSpPr>
        <p:spPr>
          <a:xfrm>
            <a:off x="815546" y="1748394"/>
            <a:ext cx="671156" cy="603271"/>
          </a:xfrm>
          <a:prstGeom prst="rect">
            <a:avLst/>
          </a:prstGeom>
          <a:solidFill>
            <a:srgbClr val="FFC00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82" name="Google Shape;382;p35"/>
          <p:cNvSpPr/>
          <p:nvPr/>
        </p:nvSpPr>
        <p:spPr>
          <a:xfrm>
            <a:off x="1173521" y="3010283"/>
            <a:ext cx="679538" cy="628546"/>
          </a:xfrm>
          <a:prstGeom prst="rect">
            <a:avLst/>
          </a:prstGeom>
          <a:solidFill>
            <a:srgbClr val="00B05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3" name="Rechte verbindingslijn 2"/>
          <p:cNvCxnSpPr>
            <a:stCxn id="381" idx="1"/>
            <a:endCxn id="381" idx="3"/>
          </p:cNvCxnSpPr>
          <p:nvPr/>
        </p:nvCxnSpPr>
        <p:spPr>
          <a:xfrm>
            <a:off x="815546" y="2050030"/>
            <a:ext cx="67115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Rechte verbindingslijn 4"/>
          <p:cNvCxnSpPr>
            <a:cxnSpLocks/>
            <a:stCxn id="381" idx="0"/>
            <a:endCxn id="381" idx="2"/>
          </p:cNvCxnSpPr>
          <p:nvPr/>
        </p:nvCxnSpPr>
        <p:spPr>
          <a:xfrm>
            <a:off x="1151124" y="1748394"/>
            <a:ext cx="0" cy="60327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Rechte verbindingslijn 17"/>
          <p:cNvCxnSpPr/>
          <p:nvPr/>
        </p:nvCxnSpPr>
        <p:spPr>
          <a:xfrm>
            <a:off x="1181902" y="3311918"/>
            <a:ext cx="67115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Rechte verbindingslijn 18"/>
          <p:cNvCxnSpPr/>
          <p:nvPr/>
        </p:nvCxnSpPr>
        <p:spPr>
          <a:xfrm>
            <a:off x="1517480" y="3010282"/>
            <a:ext cx="0" cy="603271"/>
          </a:xfrm>
          <a:prstGeom prst="line">
            <a:avLst/>
          </a:prstGeom>
        </p:spPr>
        <p:style>
          <a:lnRef idx="1">
            <a:schemeClr val="accent1"/>
          </a:lnRef>
          <a:fillRef idx="0">
            <a:schemeClr val="accent1"/>
          </a:fillRef>
          <a:effectRef idx="0">
            <a:schemeClr val="accent1"/>
          </a:effectRef>
          <a:fontRef idx="minor">
            <a:schemeClr val="tx1"/>
          </a:fontRef>
        </p:style>
      </p:cxnSp>
      <p:sp>
        <p:nvSpPr>
          <p:cNvPr id="2" name="Ovaal 1">
            <a:extLst>
              <a:ext uri="{FF2B5EF4-FFF2-40B4-BE49-F238E27FC236}">
                <a16:creationId xmlns:a16="http://schemas.microsoft.com/office/drawing/2014/main" id="{7AC8BCA8-E862-4EE0-82BB-F54F5B1B0A20}"/>
              </a:ext>
            </a:extLst>
          </p:cNvPr>
          <p:cNvSpPr/>
          <p:nvPr/>
        </p:nvSpPr>
        <p:spPr>
          <a:xfrm>
            <a:off x="1423492" y="3279311"/>
            <a:ext cx="489449" cy="44029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4" name="Tekstvak 13">
            <a:extLst>
              <a:ext uri="{FF2B5EF4-FFF2-40B4-BE49-F238E27FC236}">
                <a16:creationId xmlns:a16="http://schemas.microsoft.com/office/drawing/2014/main" id="{473A8941-0F91-4C48-9F82-02214DE24D6C}"/>
              </a:ext>
            </a:extLst>
          </p:cNvPr>
          <p:cNvSpPr txBox="1"/>
          <p:nvPr/>
        </p:nvSpPr>
        <p:spPr>
          <a:xfrm>
            <a:off x="3491344" y="1748394"/>
            <a:ext cx="4837109" cy="1754326"/>
          </a:xfrm>
          <a:prstGeom prst="rect">
            <a:avLst/>
          </a:prstGeom>
          <a:noFill/>
        </p:spPr>
        <p:txBody>
          <a:bodyPr wrap="square" rtlCol="0">
            <a:spAutoFit/>
          </a:bodyPr>
          <a:lstStyle/>
          <a:p>
            <a:pPr marL="285750" indent="-285750">
              <a:buFontTx/>
              <a:buChar char="-"/>
            </a:pPr>
            <a:r>
              <a:rPr lang="nl-BE" sz="1800"/>
              <a:t>Iedereen legt zijn/haar  individuele keuzes voor aan de groep en motiveert ze</a:t>
            </a:r>
          </a:p>
          <a:p>
            <a:pPr marL="285750" indent="-285750">
              <a:buFontTx/>
              <a:buChar char="-"/>
            </a:pPr>
            <a:r>
              <a:rPr lang="nl-BE" sz="1800"/>
              <a:t>Uit alle voorstellen wordt er 1 voorstel gestemd per groep</a:t>
            </a:r>
          </a:p>
          <a:p>
            <a:pPr marL="285750" indent="-285750">
              <a:buFontTx/>
              <a:buChar char="-"/>
            </a:pPr>
            <a:endParaRPr lang="nl-BE" sz="1800"/>
          </a:p>
          <a:p>
            <a:endParaRPr lang="nl-BE" sz="1800"/>
          </a:p>
        </p:txBody>
      </p:sp>
    </p:spTree>
    <p:extLst>
      <p:ext uri="{BB962C8B-B14F-4D97-AF65-F5344CB8AC3E}">
        <p14:creationId xmlns:p14="http://schemas.microsoft.com/office/powerpoint/2010/main" val="4153330064"/>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84466424-2bcf-48aa-94ee-c86244f0ea39" xsi:nil="true"/>
    <lcf76f155ced4ddcb4097134ff3c332f xmlns="5111f3d5-9847-4d97-aba6-2d88c7b996a7">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1D60816EA937748BE4301F9832CE11B" ma:contentTypeVersion="16" ma:contentTypeDescription="Create a new document." ma:contentTypeScope="" ma:versionID="0d3238d3978a3e585ef11d3388df3f4c">
  <xsd:schema xmlns:xsd="http://www.w3.org/2001/XMLSchema" xmlns:xs="http://www.w3.org/2001/XMLSchema" xmlns:p="http://schemas.microsoft.com/office/2006/metadata/properties" xmlns:ns2="5111f3d5-9847-4d97-aba6-2d88c7b996a7" xmlns:ns3="84466424-2bcf-48aa-94ee-c86244f0ea39" targetNamespace="http://schemas.microsoft.com/office/2006/metadata/properties" ma:root="true" ma:fieldsID="b8cf8a0660abe0476ff392af33790792" ns2:_="" ns3:_="">
    <xsd:import namespace="5111f3d5-9847-4d97-aba6-2d88c7b996a7"/>
    <xsd:import namespace="84466424-2bcf-48aa-94ee-c86244f0ea3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MediaServiceAutoTags" minOccurs="0"/>
                <xsd:element ref="ns2:MediaServiceOCR" minOccurs="0"/>
                <xsd:element ref="ns2:MediaServiceGenerationTime" minOccurs="0"/>
                <xsd:element ref="ns2:MediaServiceEventHashCode" minOccurs="0"/>
                <xsd:element ref="ns2:MediaServiceLocation" minOccurs="0"/>
                <xsd:element ref="ns2:lcf76f155ced4ddcb4097134ff3c332f" minOccurs="0"/>
                <xsd:element ref="ns3:TaxCatchAll"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111f3d5-9847-4d97-aba6-2d88c7b996a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Length (seconds)" ma:internalName="MediaLengthInSeconds" ma:readOnly="true">
      <xsd:simpleType>
        <xsd:restriction base="dms:Unknow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446967e1-d23c-4646-b7e5-c146a5422805"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4466424-2bcf-48aa-94ee-c86244f0ea39"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a8c26be2-e72c-437f-9812-b5ecc5339d3d}" ma:internalName="TaxCatchAll" ma:showField="CatchAllData" ma:web="84466424-2bcf-48aa-94ee-c86244f0ea39">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A2453B8-EBAF-4489-A722-3900E504820F}">
  <ds:schemaRefs>
    <ds:schemaRef ds:uri="5111f3d5-9847-4d97-aba6-2d88c7b996a7"/>
    <ds:schemaRef ds:uri="84466424-2bcf-48aa-94ee-c86244f0ea39"/>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FF583315-D9E2-46D4-AE19-12F92859716D}">
  <ds:schemaRefs>
    <ds:schemaRef ds:uri="5111f3d5-9847-4d97-aba6-2d88c7b996a7"/>
    <ds:schemaRef ds:uri="84466424-2bcf-48aa-94ee-c86244f0ea3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433F2E64-759D-4C2F-9FAB-DD0AC974752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Diavoorstelling (16:9)</PresentationFormat>
  <Slides>10</Slides>
  <Notes>10</Notes>
  <HiddenSlides>1</HiddenSlides>
  <ScaleCrop>false</ScaleCrop>
  <HeadingPairs>
    <vt:vector size="4" baseType="variant">
      <vt:variant>
        <vt:lpstr>Thema</vt:lpstr>
      </vt:variant>
      <vt:variant>
        <vt:i4>1</vt:i4>
      </vt:variant>
      <vt:variant>
        <vt:lpstr>Diatitels</vt:lpstr>
      </vt:variant>
      <vt:variant>
        <vt:i4>10</vt:i4>
      </vt:variant>
    </vt:vector>
  </HeadingPairs>
  <TitlesOfParts>
    <vt:vector size="11" baseType="lpstr">
      <vt:lpstr>Office Theme</vt:lpstr>
      <vt:lpstr>Tijd voor actie!? (4')</vt:lpstr>
      <vt:lpstr>Vertrekpunt: </vt:lpstr>
      <vt:lpstr>Wat is onze plek in het systeem?   (5’)</vt:lpstr>
      <vt:lpstr>Verkennen/bedenken van mogelijke acties (10’)</vt:lpstr>
      <vt:lpstr>Waar droom je van? (10’, individueel) </vt:lpstr>
      <vt:lpstr>Hoe kan je deze droom bereiken? (10’, groep) </vt:lpstr>
      <vt:lpstr>Wat wil je nu doen? (10’, individueel, terugkoppeling in groep) </vt:lpstr>
      <vt:lpstr>Verbreden: wat is allemaal mogelijk? (optioneel)</vt:lpstr>
      <vt:lpstr>Selecteren van een idee</vt:lpstr>
      <vt:lpstr>Communiceren van een idee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cp:revision>125</cp:revision>
  <cp:lastPrinted>2019-10-02T11:50:36Z</cp:lastPrinted>
  <dcterms:modified xsi:type="dcterms:W3CDTF">2022-09-30T08:58:43Z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0x01010061D60816EA937748BE4301F9832CE11B</vt:lpwstr>
  </property>
  <property fmtid="{D5CDD505-2E9C-101B-9397-08002B2CF9AE}" pid="3" name="MediaServiceImageTags">
    <vt:lpwstr/>
  </property>
</Properties>
</file>