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1" r:id="rId4"/>
    <p:sldMasterId id="2147483669" r:id="rId5"/>
  </p:sldMasterIdLst>
  <p:notesMasterIdLst>
    <p:notesMasterId r:id="rId18"/>
  </p:notesMasterIdLst>
  <p:sldIdLst>
    <p:sldId id="631" r:id="rId6"/>
    <p:sldId id="273" r:id="rId7"/>
    <p:sldId id="632" r:id="rId8"/>
    <p:sldId id="633" r:id="rId9"/>
    <p:sldId id="630" r:id="rId10"/>
    <p:sldId id="629" r:id="rId11"/>
    <p:sldId id="628" r:id="rId12"/>
    <p:sldId id="624" r:id="rId13"/>
    <p:sldId id="623" r:id="rId14"/>
    <p:sldId id="626" r:id="rId15"/>
    <p:sldId id="274" r:id="rId16"/>
    <p:sldId id="622" r:id="rId17"/>
  </p:sldIdLst>
  <p:sldSz cx="12192000" cy="6858000"/>
  <p:notesSz cx="6858000" cy="9144000"/>
  <p:defaultTex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41BA20E-7976-1F58-7225-A26CE9C0D1A7}" v="3" dt="2022-07-08T15:07:31.028"/>
    <p1510:client id="{30F2B49F-2315-4399-BECB-880F407E28A5}" v="2" dt="2022-06-15T09:06:45.768"/>
    <p1510:client id="{34A2C2C1-41F9-F461-D35A-7F41A42D96E7}" v="14" dt="2022-08-30T14:07:51.320"/>
    <p1510:client id="{4F717B15-2ABD-66CB-8F33-8A2D0A3023B1}" v="31" dt="2022-07-09T06:13:55.682"/>
    <p1510:client id="{CDF61F11-B1D8-0947-CF9F-A2B21A8B96E5}" v="97" dt="2022-07-08T20:11:46.75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5" d="100"/>
          <a:sy n="85" d="100"/>
        </p:scale>
        <p:origin x="342"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lisa Pieters 201807644" userId="9c1ea059-45a6-4f2c-8502-6af79bc78e2f" providerId="ADAL" clId="{30F2B49F-2315-4399-BECB-880F407E28A5}"/>
    <pc:docChg chg="addSld delSld modSld">
      <pc:chgData name="Elisa Pieters 201807644" userId="9c1ea059-45a6-4f2c-8502-6af79bc78e2f" providerId="ADAL" clId="{30F2B49F-2315-4399-BECB-880F407E28A5}" dt="2022-06-15T09:06:45.767" v="3"/>
      <pc:docMkLst>
        <pc:docMk/>
      </pc:docMkLst>
      <pc:sldChg chg="add">
        <pc:chgData name="Elisa Pieters 201807644" userId="9c1ea059-45a6-4f2c-8502-6af79bc78e2f" providerId="ADAL" clId="{30F2B49F-2315-4399-BECB-880F407E28A5}" dt="2022-06-15T09:06:45.767" v="3"/>
        <pc:sldMkLst>
          <pc:docMk/>
          <pc:sldMk cId="99923807" sldId="623"/>
        </pc:sldMkLst>
      </pc:sldChg>
      <pc:sldChg chg="del">
        <pc:chgData name="Elisa Pieters 201807644" userId="9c1ea059-45a6-4f2c-8502-6af79bc78e2f" providerId="ADAL" clId="{30F2B49F-2315-4399-BECB-880F407E28A5}" dt="2022-06-15T09:06:40.956" v="2" actId="2696"/>
        <pc:sldMkLst>
          <pc:docMk/>
          <pc:sldMk cId="2911549620" sldId="623"/>
        </pc:sldMkLst>
      </pc:sldChg>
      <pc:sldChg chg="add">
        <pc:chgData name="Elisa Pieters 201807644" userId="9c1ea059-45a6-4f2c-8502-6af79bc78e2f" providerId="ADAL" clId="{30F2B49F-2315-4399-BECB-880F407E28A5}" dt="2022-06-15T09:06:05.556" v="1"/>
        <pc:sldMkLst>
          <pc:docMk/>
          <pc:sldMk cId="2241404407" sldId="624"/>
        </pc:sldMkLst>
      </pc:sldChg>
      <pc:sldChg chg="del">
        <pc:chgData name="Elisa Pieters 201807644" userId="9c1ea059-45a6-4f2c-8502-6af79bc78e2f" providerId="ADAL" clId="{30F2B49F-2315-4399-BECB-880F407E28A5}" dt="2022-06-15T09:06:01.109" v="0" actId="2696"/>
        <pc:sldMkLst>
          <pc:docMk/>
          <pc:sldMk cId="3761665227" sldId="624"/>
        </pc:sldMkLst>
      </pc:sldChg>
    </pc:docChg>
  </pc:docChgLst>
  <pc:docChgLst>
    <pc:chgData name="Valérie Lehouck" userId="S::valele@arteveldehs.be::33dc25de-1bf1-46df-b6d9-d9ee0d43103e" providerId="AD" clId="Web-{CDF61F11-B1D8-0947-CF9F-A2B21A8B96E5}"/>
    <pc:docChg chg="delSld modSld sldOrd">
      <pc:chgData name="Valérie Lehouck" userId="S::valele@arteveldehs.be::33dc25de-1bf1-46df-b6d9-d9ee0d43103e" providerId="AD" clId="Web-{CDF61F11-B1D8-0947-CF9F-A2B21A8B96E5}" dt="2022-07-08T20:11:46.756" v="96"/>
      <pc:docMkLst>
        <pc:docMk/>
      </pc:docMkLst>
      <pc:sldChg chg="del">
        <pc:chgData name="Valérie Lehouck" userId="S::valele@arteveldehs.be::33dc25de-1bf1-46df-b6d9-d9ee0d43103e" providerId="AD" clId="Web-{CDF61F11-B1D8-0947-CF9F-A2B21A8B96E5}" dt="2022-07-08T20:10:09.768" v="91"/>
        <pc:sldMkLst>
          <pc:docMk/>
          <pc:sldMk cId="3177184593" sldId="625"/>
        </pc:sldMkLst>
      </pc:sldChg>
      <pc:sldChg chg="del mod modShow">
        <pc:chgData name="Valérie Lehouck" userId="S::valele@arteveldehs.be::33dc25de-1bf1-46df-b6d9-d9ee0d43103e" providerId="AD" clId="Web-{CDF61F11-B1D8-0947-CF9F-A2B21A8B96E5}" dt="2022-07-08T20:10:59.582" v="94"/>
        <pc:sldMkLst>
          <pc:docMk/>
          <pc:sldMk cId="1172689247" sldId="627"/>
        </pc:sldMkLst>
      </pc:sldChg>
      <pc:sldChg chg="ord">
        <pc:chgData name="Valérie Lehouck" userId="S::valele@arteveldehs.be::33dc25de-1bf1-46df-b6d9-d9ee0d43103e" providerId="AD" clId="Web-{CDF61F11-B1D8-0947-CF9F-A2B21A8B96E5}" dt="2022-07-08T20:11:46.756" v="96"/>
        <pc:sldMkLst>
          <pc:docMk/>
          <pc:sldMk cId="1811822241" sldId="628"/>
        </pc:sldMkLst>
      </pc:sldChg>
      <pc:sldChg chg="mod ord modShow">
        <pc:chgData name="Valérie Lehouck" userId="S::valele@arteveldehs.be::33dc25de-1bf1-46df-b6d9-d9ee0d43103e" providerId="AD" clId="Web-{CDF61F11-B1D8-0947-CF9F-A2B21A8B96E5}" dt="2022-07-08T20:11:39.677" v="95"/>
        <pc:sldMkLst>
          <pc:docMk/>
          <pc:sldMk cId="3059618421" sldId="629"/>
        </pc:sldMkLst>
      </pc:sldChg>
      <pc:sldChg chg="modSp ord">
        <pc:chgData name="Valérie Lehouck" userId="S::valele@arteveldehs.be::33dc25de-1bf1-46df-b6d9-d9ee0d43103e" providerId="AD" clId="Web-{CDF61F11-B1D8-0947-CF9F-A2B21A8B96E5}" dt="2022-07-08T20:10:26.346" v="92"/>
        <pc:sldMkLst>
          <pc:docMk/>
          <pc:sldMk cId="2164552550" sldId="630"/>
        </pc:sldMkLst>
        <pc:spChg chg="mod">
          <ac:chgData name="Valérie Lehouck" userId="S::valele@arteveldehs.be::33dc25de-1bf1-46df-b6d9-d9ee0d43103e" providerId="AD" clId="Web-{CDF61F11-B1D8-0947-CF9F-A2B21A8B96E5}" dt="2022-07-08T19:24:18.755" v="87" actId="20577"/>
          <ac:spMkLst>
            <pc:docMk/>
            <pc:sldMk cId="2164552550" sldId="630"/>
            <ac:spMk id="8" creationId="{A77A80EA-D7F7-E0F8-0E9D-C0CA9D0F8F63}"/>
          </ac:spMkLst>
        </pc:spChg>
      </pc:sldChg>
      <pc:sldChg chg="modSp">
        <pc:chgData name="Valérie Lehouck" userId="S::valele@arteveldehs.be::33dc25de-1bf1-46df-b6d9-d9ee0d43103e" providerId="AD" clId="Web-{CDF61F11-B1D8-0947-CF9F-A2B21A8B96E5}" dt="2022-07-08T19:12:20.629" v="23" actId="20577"/>
        <pc:sldMkLst>
          <pc:docMk/>
          <pc:sldMk cId="1924023565" sldId="631"/>
        </pc:sldMkLst>
        <pc:spChg chg="mod">
          <ac:chgData name="Valérie Lehouck" userId="S::valele@arteveldehs.be::33dc25de-1bf1-46df-b6d9-d9ee0d43103e" providerId="AD" clId="Web-{CDF61F11-B1D8-0947-CF9F-A2B21A8B96E5}" dt="2022-07-08T19:12:20.629" v="23" actId="20577"/>
          <ac:spMkLst>
            <pc:docMk/>
            <pc:sldMk cId="1924023565" sldId="631"/>
            <ac:spMk id="124" creationId="{00000000-0000-0000-0000-000000000000}"/>
          </ac:spMkLst>
        </pc:spChg>
      </pc:sldChg>
    </pc:docChg>
  </pc:docChgLst>
  <pc:docChgLst>
    <pc:chgData clId="Web-{34A2C2C1-41F9-F461-D35A-7F41A42D96E7}"/>
    <pc:docChg chg="modSld">
      <pc:chgData name="" userId="" providerId="" clId="Web-{34A2C2C1-41F9-F461-D35A-7F41A42D96E7}" dt="2022-08-30T14:07:01.631" v="0"/>
      <pc:docMkLst>
        <pc:docMk/>
      </pc:docMkLst>
      <pc:sldChg chg="delSp">
        <pc:chgData name="" userId="" providerId="" clId="Web-{34A2C2C1-41F9-F461-D35A-7F41A42D96E7}" dt="2022-08-30T14:07:01.631" v="0"/>
        <pc:sldMkLst>
          <pc:docMk/>
          <pc:sldMk cId="1924023565" sldId="631"/>
        </pc:sldMkLst>
        <pc:picChg chg="del">
          <ac:chgData name="" userId="" providerId="" clId="Web-{34A2C2C1-41F9-F461-D35A-7F41A42D96E7}" dt="2022-08-30T14:07:01.631" v="0"/>
          <ac:picMkLst>
            <pc:docMk/>
            <pc:sldMk cId="1924023565" sldId="631"/>
            <ac:picMk id="19" creationId="{50834193-64F7-48FA-8BA0-1B54065F2DEF}"/>
          </ac:picMkLst>
        </pc:picChg>
      </pc:sldChg>
    </pc:docChg>
  </pc:docChgLst>
  <pc:docChgLst>
    <pc:chgData name="Valérie Lehouck" userId="S::valele@arteveldehs.be::33dc25de-1bf1-46df-b6d9-d9ee0d43103e" providerId="AD" clId="Web-{4F717B15-2ABD-66CB-8F33-8A2D0A3023B1}"/>
    <pc:docChg chg="modSld">
      <pc:chgData name="Valérie Lehouck" userId="S::valele@arteveldehs.be::33dc25de-1bf1-46df-b6d9-d9ee0d43103e" providerId="AD" clId="Web-{4F717B15-2ABD-66CB-8F33-8A2D0A3023B1}" dt="2022-07-09T06:13:53.588" v="28" actId="20577"/>
      <pc:docMkLst>
        <pc:docMk/>
      </pc:docMkLst>
      <pc:sldChg chg="modSp">
        <pc:chgData name="Valérie Lehouck" userId="S::valele@arteveldehs.be::33dc25de-1bf1-46df-b6d9-d9ee0d43103e" providerId="AD" clId="Web-{4F717B15-2ABD-66CB-8F33-8A2D0A3023B1}" dt="2022-07-09T06:13:53.588" v="28" actId="20577"/>
        <pc:sldMkLst>
          <pc:docMk/>
          <pc:sldMk cId="639630004" sldId="626"/>
        </pc:sldMkLst>
        <pc:spChg chg="mod">
          <ac:chgData name="Valérie Lehouck" userId="S::valele@arteveldehs.be::33dc25de-1bf1-46df-b6d9-d9ee0d43103e" providerId="AD" clId="Web-{4F717B15-2ABD-66CB-8F33-8A2D0A3023B1}" dt="2022-07-09T06:13:53.588" v="28" actId="20577"/>
          <ac:spMkLst>
            <pc:docMk/>
            <pc:sldMk cId="639630004" sldId="626"/>
            <ac:spMk id="124" creationId="{00000000-0000-0000-0000-000000000000}"/>
          </ac:spMkLst>
        </pc:spChg>
      </pc:sldChg>
      <pc:sldChg chg="modSp">
        <pc:chgData name="Valérie Lehouck" userId="S::valele@arteveldehs.be::33dc25de-1bf1-46df-b6d9-d9ee0d43103e" providerId="AD" clId="Web-{4F717B15-2ABD-66CB-8F33-8A2D0A3023B1}" dt="2022-07-09T06:04:09.624" v="4" actId="20577"/>
        <pc:sldMkLst>
          <pc:docMk/>
          <pc:sldMk cId="3059618421" sldId="629"/>
        </pc:sldMkLst>
        <pc:spChg chg="mod">
          <ac:chgData name="Valérie Lehouck" userId="S::valele@arteveldehs.be::33dc25de-1bf1-46df-b6d9-d9ee0d43103e" providerId="AD" clId="Web-{4F717B15-2ABD-66CB-8F33-8A2D0A3023B1}" dt="2022-07-09T06:04:09.624" v="4" actId="20577"/>
          <ac:spMkLst>
            <pc:docMk/>
            <pc:sldMk cId="3059618421" sldId="629"/>
            <ac:spMk id="124" creationId="{00000000-0000-0000-0000-000000000000}"/>
          </ac:spMkLst>
        </pc:spChg>
      </pc:sldChg>
    </pc:docChg>
  </pc:docChgLst>
  <pc:docChgLst>
    <pc:chgData name="Valérie Lehouck" userId="S::valele@arteveldehs.be::33dc25de-1bf1-46df-b6d9-d9ee0d43103e" providerId="AD" clId="Web-{03556CBA-5955-F1A3-7389-B19B9328BA3C}"/>
    <pc:docChg chg="modSld">
      <pc:chgData name="Valérie Lehouck" userId="S::valele@arteveldehs.be::33dc25de-1bf1-46df-b6d9-d9ee0d43103e" providerId="AD" clId="Web-{03556CBA-5955-F1A3-7389-B19B9328BA3C}" dt="2022-05-19T11:56:46.795" v="2"/>
      <pc:docMkLst>
        <pc:docMk/>
      </pc:docMkLst>
      <pc:sldChg chg="modNotes">
        <pc:chgData name="Valérie Lehouck" userId="S::valele@arteveldehs.be::33dc25de-1bf1-46df-b6d9-d9ee0d43103e" providerId="AD" clId="Web-{03556CBA-5955-F1A3-7389-B19B9328BA3C}" dt="2022-05-19T11:56:46.795" v="2"/>
        <pc:sldMkLst>
          <pc:docMk/>
          <pc:sldMk cId="0" sldId="273"/>
        </pc:sldMkLst>
      </pc:sldChg>
    </pc:docChg>
  </pc:docChgLst>
  <pc:docChgLst>
    <pc:chgData name="Valérie Lehouck" userId="S::valele@arteveldehs.be::33dc25de-1bf1-46df-b6d9-d9ee0d43103e" providerId="AD" clId="Web-{041BA20E-7976-1F58-7225-A26CE9C0D1A7}"/>
    <pc:docChg chg="delSld modSld">
      <pc:chgData name="Valérie Lehouck" userId="S::valele@arteveldehs.be::33dc25de-1bf1-46df-b6d9-d9ee0d43103e" providerId="AD" clId="Web-{041BA20E-7976-1F58-7225-A26CE9C0D1A7}" dt="2022-07-08T15:07:31.028" v="2"/>
      <pc:docMkLst>
        <pc:docMk/>
      </pc:docMkLst>
      <pc:sldChg chg="del">
        <pc:chgData name="Valérie Lehouck" userId="S::valele@arteveldehs.be::33dc25de-1bf1-46df-b6d9-d9ee0d43103e" providerId="AD" clId="Web-{041BA20E-7976-1F58-7225-A26CE9C0D1A7}" dt="2022-07-08T15:07:31.028" v="2"/>
        <pc:sldMkLst>
          <pc:docMk/>
          <pc:sldMk cId="3162372477" sldId="257"/>
        </pc:sldMkLst>
      </pc:sldChg>
      <pc:sldChg chg="del">
        <pc:chgData name="Valérie Lehouck" userId="S::valele@arteveldehs.be::33dc25de-1bf1-46df-b6d9-d9ee0d43103e" providerId="AD" clId="Web-{041BA20E-7976-1F58-7225-A26CE9C0D1A7}" dt="2022-07-08T15:07:28.231" v="1"/>
        <pc:sldMkLst>
          <pc:docMk/>
          <pc:sldMk cId="1811991011" sldId="621"/>
        </pc:sldMkLst>
      </pc:sldChg>
      <pc:sldChg chg="mod modShow">
        <pc:chgData name="Valérie Lehouck" userId="S::valele@arteveldehs.be::33dc25de-1bf1-46df-b6d9-d9ee0d43103e" providerId="AD" clId="Web-{041BA20E-7976-1F58-7225-A26CE9C0D1A7}" dt="2022-07-08T15:06:23.572" v="0"/>
        <pc:sldMkLst>
          <pc:docMk/>
          <pc:sldMk cId="639630004" sldId="626"/>
        </pc:sldMkLst>
      </pc:sldChg>
    </pc:docChg>
  </pc:docChgLst>
  <pc:docChgLst>
    <pc:chgData name="Elisa Pieters 201807644" userId="9c1ea059-45a6-4f2c-8502-6af79bc78e2f" providerId="ADAL" clId="{75D549A1-0C55-4B5F-B429-FD6368B5DF18}"/>
    <pc:docChg chg="custSel modSld">
      <pc:chgData name="Elisa Pieters 201807644" userId="9c1ea059-45a6-4f2c-8502-6af79bc78e2f" providerId="ADAL" clId="{75D549A1-0C55-4B5F-B429-FD6368B5DF18}" dt="2022-05-19T10:08:35.057" v="7" actId="1076"/>
      <pc:docMkLst>
        <pc:docMk/>
      </pc:docMkLst>
      <pc:sldChg chg="modAnim">
        <pc:chgData name="Elisa Pieters 201807644" userId="9c1ea059-45a6-4f2c-8502-6af79bc78e2f" providerId="ADAL" clId="{75D549A1-0C55-4B5F-B429-FD6368B5DF18}" dt="2022-05-18T08:50:58.166" v="1"/>
        <pc:sldMkLst>
          <pc:docMk/>
          <pc:sldMk cId="0" sldId="273"/>
        </pc:sldMkLst>
      </pc:sldChg>
      <pc:sldChg chg="modAnim">
        <pc:chgData name="Elisa Pieters 201807644" userId="9c1ea059-45a6-4f2c-8502-6af79bc78e2f" providerId="ADAL" clId="{75D549A1-0C55-4B5F-B429-FD6368B5DF18}" dt="2022-05-18T08:51:08.822" v="2"/>
        <pc:sldMkLst>
          <pc:docMk/>
          <pc:sldMk cId="0" sldId="274"/>
        </pc:sldMkLst>
      </pc:sldChg>
      <pc:sldChg chg="addSp delSp modSp mod">
        <pc:chgData name="Elisa Pieters 201807644" userId="9c1ea059-45a6-4f2c-8502-6af79bc78e2f" providerId="ADAL" clId="{75D549A1-0C55-4B5F-B429-FD6368B5DF18}" dt="2022-05-19T10:08:35.057" v="7" actId="1076"/>
        <pc:sldMkLst>
          <pc:docMk/>
          <pc:sldMk cId="2164552550" sldId="630"/>
        </pc:sldMkLst>
        <pc:spChg chg="add del mod">
          <ac:chgData name="Elisa Pieters 201807644" userId="9c1ea059-45a6-4f2c-8502-6af79bc78e2f" providerId="ADAL" clId="{75D549A1-0C55-4B5F-B429-FD6368B5DF18}" dt="2022-05-19T10:08:28.643" v="6" actId="478"/>
          <ac:spMkLst>
            <pc:docMk/>
            <pc:sldMk cId="2164552550" sldId="630"/>
            <ac:spMk id="3" creationId="{F832BDBF-49DE-7732-D25D-985D31A2B41E}"/>
          </ac:spMkLst>
        </pc:spChg>
        <pc:spChg chg="add mod">
          <ac:chgData name="Elisa Pieters 201807644" userId="9c1ea059-45a6-4f2c-8502-6af79bc78e2f" providerId="ADAL" clId="{75D549A1-0C55-4B5F-B429-FD6368B5DF18}" dt="2022-05-19T10:08:35.057" v="7" actId="1076"/>
          <ac:spMkLst>
            <pc:docMk/>
            <pc:sldMk cId="2164552550" sldId="630"/>
            <ac:spMk id="8" creationId="{A77A80EA-D7F7-E0F8-0E9D-C0CA9D0F8F63}"/>
          </ac:spMkLst>
        </pc:spChg>
        <pc:spChg chg="del">
          <ac:chgData name="Elisa Pieters 201807644" userId="9c1ea059-45a6-4f2c-8502-6af79bc78e2f" providerId="ADAL" clId="{75D549A1-0C55-4B5F-B429-FD6368B5DF18}" dt="2022-05-19T10:08:23.179" v="5" actId="478"/>
          <ac:spMkLst>
            <pc:docMk/>
            <pc:sldMk cId="2164552550" sldId="630"/>
            <ac:spMk id="124" creationId="{00000000-0000-0000-0000-000000000000}"/>
          </ac:spMkLst>
        </pc:spChg>
      </pc:sldChg>
    </pc:docChg>
  </pc:docChgLst>
  <pc:docChgLst>
    <pc:chgData name="Valérie Lehouck" userId="S::valele@arteveldehs.be::33dc25de-1bf1-46df-b6d9-d9ee0d43103e" providerId="AD" clId="Web-{033FA4BA-1553-7862-044B-D0BA8958BDA4}"/>
    <pc:docChg chg="modSld">
      <pc:chgData name="Valérie Lehouck" userId="S::valele@arteveldehs.be::33dc25de-1bf1-46df-b6d9-d9ee0d43103e" providerId="AD" clId="Web-{033FA4BA-1553-7862-044B-D0BA8958BDA4}" dt="2022-05-19T10:10:12.783" v="51"/>
      <pc:docMkLst>
        <pc:docMk/>
      </pc:docMkLst>
      <pc:sldChg chg="modNotes">
        <pc:chgData name="Valérie Lehouck" userId="S::valele@arteveldehs.be::33dc25de-1bf1-46df-b6d9-d9ee0d43103e" providerId="AD" clId="Web-{033FA4BA-1553-7862-044B-D0BA8958BDA4}" dt="2022-05-19T10:10:12.783" v="51"/>
        <pc:sldMkLst>
          <pc:docMk/>
          <pc:sldMk cId="1811822241" sldId="628"/>
        </pc:sldMkLst>
      </pc:sldChg>
    </pc:docChg>
  </pc:docChgLst>
  <pc:docChgLst>
    <pc:chgData name="Valérie Lehouck" userId="S::valele@arteveldehs.be::33dc25de-1bf1-46df-b6d9-d9ee0d43103e" providerId="AD" clId="Web-{34A2C2C1-41F9-F461-D35A-7F41A42D96E7}"/>
    <pc:docChg chg="modSld">
      <pc:chgData name="Valérie Lehouck" userId="S::valele@arteveldehs.be::33dc25de-1bf1-46df-b6d9-d9ee0d43103e" providerId="AD" clId="Web-{34A2C2C1-41F9-F461-D35A-7F41A42D96E7}" dt="2022-08-30T14:07:51.320" v="12" actId="1076"/>
      <pc:docMkLst>
        <pc:docMk/>
      </pc:docMkLst>
      <pc:sldChg chg="addSp delSp modSp">
        <pc:chgData name="Valérie Lehouck" userId="S::valele@arteveldehs.be::33dc25de-1bf1-46df-b6d9-d9ee0d43103e" providerId="AD" clId="Web-{34A2C2C1-41F9-F461-D35A-7F41A42D96E7}" dt="2022-08-30T14:07:51.320" v="12" actId="1076"/>
        <pc:sldMkLst>
          <pc:docMk/>
          <pc:sldMk cId="0" sldId="273"/>
        </pc:sldMkLst>
        <pc:picChg chg="add mod">
          <ac:chgData name="Valérie Lehouck" userId="S::valele@arteveldehs.be::33dc25de-1bf1-46df-b6d9-d9ee0d43103e" providerId="AD" clId="Web-{34A2C2C1-41F9-F461-D35A-7F41A42D96E7}" dt="2022-08-30T14:07:51.320" v="12" actId="1076"/>
          <ac:picMkLst>
            <pc:docMk/>
            <pc:sldMk cId="0" sldId="273"/>
            <ac:picMk id="2" creationId="{4D5BFF27-41EB-CD75-DD14-B52602647988}"/>
          </ac:picMkLst>
        </pc:picChg>
        <pc:picChg chg="del">
          <ac:chgData name="Valérie Lehouck" userId="S::valele@arteveldehs.be::33dc25de-1bf1-46df-b6d9-d9ee0d43103e" providerId="AD" clId="Web-{34A2C2C1-41F9-F461-D35A-7F41A42D96E7}" dt="2022-08-30T14:07:04.725" v="0"/>
          <ac:picMkLst>
            <pc:docMk/>
            <pc:sldMk cId="0" sldId="273"/>
            <ac:picMk id="9" creationId="{00000000-0000-0000-0000-000000000000}"/>
          </ac:picMkLst>
        </pc:picChg>
      </pc:sldChg>
      <pc:sldChg chg="delSp">
        <pc:chgData name="Valérie Lehouck" userId="S::valele@arteveldehs.be::33dc25de-1bf1-46df-b6d9-d9ee0d43103e" providerId="AD" clId="Web-{34A2C2C1-41F9-F461-D35A-7F41A42D96E7}" dt="2022-08-30T14:07:27.273" v="9"/>
        <pc:sldMkLst>
          <pc:docMk/>
          <pc:sldMk cId="0" sldId="274"/>
        </pc:sldMkLst>
        <pc:picChg chg="del">
          <ac:chgData name="Valérie Lehouck" userId="S::valele@arteveldehs.be::33dc25de-1bf1-46df-b6d9-d9ee0d43103e" providerId="AD" clId="Web-{34A2C2C1-41F9-F461-D35A-7F41A42D96E7}" dt="2022-08-30T14:07:27.273" v="9"/>
          <ac:picMkLst>
            <pc:docMk/>
            <pc:sldMk cId="0" sldId="274"/>
            <ac:picMk id="8" creationId="{00000000-0000-0000-0000-000000000000}"/>
          </ac:picMkLst>
        </pc:picChg>
      </pc:sldChg>
      <pc:sldChg chg="delSp">
        <pc:chgData name="Valérie Lehouck" userId="S::valele@arteveldehs.be::33dc25de-1bf1-46df-b6d9-d9ee0d43103e" providerId="AD" clId="Web-{34A2C2C1-41F9-F461-D35A-7F41A42D96E7}" dt="2022-08-30T14:07:22.569" v="7"/>
        <pc:sldMkLst>
          <pc:docMk/>
          <pc:sldMk cId="99923807" sldId="623"/>
        </pc:sldMkLst>
        <pc:picChg chg="del">
          <ac:chgData name="Valérie Lehouck" userId="S::valele@arteveldehs.be::33dc25de-1bf1-46df-b6d9-d9ee0d43103e" providerId="AD" clId="Web-{34A2C2C1-41F9-F461-D35A-7F41A42D96E7}" dt="2022-08-30T14:07:22.569" v="7"/>
          <ac:picMkLst>
            <pc:docMk/>
            <pc:sldMk cId="99923807" sldId="623"/>
            <ac:picMk id="19" creationId="{50834193-64F7-48FA-8BA0-1B54065F2DEF}"/>
          </ac:picMkLst>
        </pc:picChg>
      </pc:sldChg>
      <pc:sldChg chg="delSp">
        <pc:chgData name="Valérie Lehouck" userId="S::valele@arteveldehs.be::33dc25de-1bf1-46df-b6d9-d9ee0d43103e" providerId="AD" clId="Web-{34A2C2C1-41F9-F461-D35A-7F41A42D96E7}" dt="2022-08-30T14:07:20.241" v="6"/>
        <pc:sldMkLst>
          <pc:docMk/>
          <pc:sldMk cId="2241404407" sldId="624"/>
        </pc:sldMkLst>
        <pc:picChg chg="del">
          <ac:chgData name="Valérie Lehouck" userId="S::valele@arteveldehs.be::33dc25de-1bf1-46df-b6d9-d9ee0d43103e" providerId="AD" clId="Web-{34A2C2C1-41F9-F461-D35A-7F41A42D96E7}" dt="2022-08-30T14:07:20.241" v="6"/>
          <ac:picMkLst>
            <pc:docMk/>
            <pc:sldMk cId="2241404407" sldId="624"/>
            <ac:picMk id="19" creationId="{50834193-64F7-48FA-8BA0-1B54065F2DEF}"/>
          </ac:picMkLst>
        </pc:picChg>
      </pc:sldChg>
      <pc:sldChg chg="delSp">
        <pc:chgData name="Valérie Lehouck" userId="S::valele@arteveldehs.be::33dc25de-1bf1-46df-b6d9-d9ee0d43103e" providerId="AD" clId="Web-{34A2C2C1-41F9-F461-D35A-7F41A42D96E7}" dt="2022-08-30T14:07:24.788" v="8"/>
        <pc:sldMkLst>
          <pc:docMk/>
          <pc:sldMk cId="639630004" sldId="626"/>
        </pc:sldMkLst>
        <pc:picChg chg="del">
          <ac:chgData name="Valérie Lehouck" userId="S::valele@arteveldehs.be::33dc25de-1bf1-46df-b6d9-d9ee0d43103e" providerId="AD" clId="Web-{34A2C2C1-41F9-F461-D35A-7F41A42D96E7}" dt="2022-08-30T14:07:24.788" v="8"/>
          <ac:picMkLst>
            <pc:docMk/>
            <pc:sldMk cId="639630004" sldId="626"/>
            <ac:picMk id="19" creationId="{50834193-64F7-48FA-8BA0-1B54065F2DEF}"/>
          </ac:picMkLst>
        </pc:picChg>
      </pc:sldChg>
      <pc:sldChg chg="delSp">
        <pc:chgData name="Valérie Lehouck" userId="S::valele@arteveldehs.be::33dc25de-1bf1-46df-b6d9-d9ee0d43103e" providerId="AD" clId="Web-{34A2C2C1-41F9-F461-D35A-7F41A42D96E7}" dt="2022-08-30T14:07:17.257" v="5"/>
        <pc:sldMkLst>
          <pc:docMk/>
          <pc:sldMk cId="1811822241" sldId="628"/>
        </pc:sldMkLst>
        <pc:picChg chg="del">
          <ac:chgData name="Valérie Lehouck" userId="S::valele@arteveldehs.be::33dc25de-1bf1-46df-b6d9-d9ee0d43103e" providerId="AD" clId="Web-{34A2C2C1-41F9-F461-D35A-7F41A42D96E7}" dt="2022-08-30T14:07:17.257" v="5"/>
          <ac:picMkLst>
            <pc:docMk/>
            <pc:sldMk cId="1811822241" sldId="628"/>
            <ac:picMk id="19" creationId="{50834193-64F7-48FA-8BA0-1B54065F2DEF}"/>
          </ac:picMkLst>
        </pc:picChg>
      </pc:sldChg>
      <pc:sldChg chg="delSp">
        <pc:chgData name="Valérie Lehouck" userId="S::valele@arteveldehs.be::33dc25de-1bf1-46df-b6d9-d9ee0d43103e" providerId="AD" clId="Web-{34A2C2C1-41F9-F461-D35A-7F41A42D96E7}" dt="2022-08-30T14:07:14.928" v="4"/>
        <pc:sldMkLst>
          <pc:docMk/>
          <pc:sldMk cId="3059618421" sldId="629"/>
        </pc:sldMkLst>
        <pc:picChg chg="del">
          <ac:chgData name="Valérie Lehouck" userId="S::valele@arteveldehs.be::33dc25de-1bf1-46df-b6d9-d9ee0d43103e" providerId="AD" clId="Web-{34A2C2C1-41F9-F461-D35A-7F41A42D96E7}" dt="2022-08-30T14:07:14.928" v="4"/>
          <ac:picMkLst>
            <pc:docMk/>
            <pc:sldMk cId="3059618421" sldId="629"/>
            <ac:picMk id="19" creationId="{50834193-64F7-48FA-8BA0-1B54065F2DEF}"/>
          </ac:picMkLst>
        </pc:picChg>
      </pc:sldChg>
      <pc:sldChg chg="delSp">
        <pc:chgData name="Valérie Lehouck" userId="S::valele@arteveldehs.be::33dc25de-1bf1-46df-b6d9-d9ee0d43103e" providerId="AD" clId="Web-{34A2C2C1-41F9-F461-D35A-7F41A42D96E7}" dt="2022-08-30T14:07:12.381" v="3"/>
        <pc:sldMkLst>
          <pc:docMk/>
          <pc:sldMk cId="2164552550" sldId="630"/>
        </pc:sldMkLst>
        <pc:picChg chg="del">
          <ac:chgData name="Valérie Lehouck" userId="S::valele@arteveldehs.be::33dc25de-1bf1-46df-b6d9-d9ee0d43103e" providerId="AD" clId="Web-{34A2C2C1-41F9-F461-D35A-7F41A42D96E7}" dt="2022-08-30T14:07:12.381" v="3"/>
          <ac:picMkLst>
            <pc:docMk/>
            <pc:sldMk cId="2164552550" sldId="630"/>
            <ac:picMk id="19" creationId="{50834193-64F7-48FA-8BA0-1B54065F2DEF}"/>
          </ac:picMkLst>
        </pc:picChg>
      </pc:sldChg>
      <pc:sldChg chg="delSp">
        <pc:chgData name="Valérie Lehouck" userId="S::valele@arteveldehs.be::33dc25de-1bf1-46df-b6d9-d9ee0d43103e" providerId="AD" clId="Web-{34A2C2C1-41F9-F461-D35A-7F41A42D96E7}" dt="2022-08-30T14:07:06.975" v="1"/>
        <pc:sldMkLst>
          <pc:docMk/>
          <pc:sldMk cId="951459785" sldId="632"/>
        </pc:sldMkLst>
        <pc:picChg chg="del">
          <ac:chgData name="Valérie Lehouck" userId="S::valele@arteveldehs.be::33dc25de-1bf1-46df-b6d9-d9ee0d43103e" providerId="AD" clId="Web-{34A2C2C1-41F9-F461-D35A-7F41A42D96E7}" dt="2022-08-30T14:07:06.975" v="1"/>
          <ac:picMkLst>
            <pc:docMk/>
            <pc:sldMk cId="951459785" sldId="632"/>
            <ac:picMk id="6" creationId="{7A7166CF-D161-4D44-BB08-DA47435BEBD0}"/>
          </ac:picMkLst>
        </pc:picChg>
      </pc:sldChg>
      <pc:sldChg chg="delSp">
        <pc:chgData name="Valérie Lehouck" userId="S::valele@arteveldehs.be::33dc25de-1bf1-46df-b6d9-d9ee0d43103e" providerId="AD" clId="Web-{34A2C2C1-41F9-F461-D35A-7F41A42D96E7}" dt="2022-08-30T14:07:09.506" v="2"/>
        <pc:sldMkLst>
          <pc:docMk/>
          <pc:sldMk cId="53763819" sldId="633"/>
        </pc:sldMkLst>
        <pc:picChg chg="del">
          <ac:chgData name="Valérie Lehouck" userId="S::valele@arteveldehs.be::33dc25de-1bf1-46df-b6d9-d9ee0d43103e" providerId="AD" clId="Web-{34A2C2C1-41F9-F461-D35A-7F41A42D96E7}" dt="2022-08-30T14:07:09.506" v="2"/>
          <ac:picMkLst>
            <pc:docMk/>
            <pc:sldMk cId="53763819" sldId="633"/>
            <ac:picMk id="6" creationId="{7A7166CF-D161-4D44-BB08-DA47435BEBD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BE"/>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673EFAC-F37C-49A0-AF15-D332C624740A}" type="datetimeFigureOut">
              <a:rPr lang="nl-BE" smtClean="0"/>
              <a:t>30/08/2022</a:t>
            </a:fld>
            <a:endParaRPr lang="nl-BE"/>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BE"/>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BE"/>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DC0FE0-F303-4F3A-9A11-DA699BBE6BD6}" type="slidenum">
              <a:rPr lang="nl-BE" smtClean="0"/>
              <a:t>‹#›</a:t>
            </a:fld>
            <a:endParaRPr lang="nl-BE"/>
          </a:p>
        </p:txBody>
      </p:sp>
    </p:spTree>
    <p:extLst>
      <p:ext uri="{BB962C8B-B14F-4D97-AF65-F5344CB8AC3E}">
        <p14:creationId xmlns:p14="http://schemas.microsoft.com/office/powerpoint/2010/main" val="3256816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nl-BE" b="1"/>
              <a:t>JA</a:t>
            </a:r>
            <a:endParaRPr b="1"/>
          </a:p>
        </p:txBody>
      </p:sp>
      <p:sp>
        <p:nvSpPr>
          <p:cNvPr id="121" name="Google Shape;121;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305577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nl-BE" b="1"/>
              <a:t>JA</a:t>
            </a:r>
            <a:endParaRPr b="1"/>
          </a:p>
        </p:txBody>
      </p:sp>
      <p:sp>
        <p:nvSpPr>
          <p:cNvPr id="121" name="Google Shape;121;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355398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5" name="Google Shape;315;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r>
              <a:rPr lang="nl-NL" sz="1200" b="1" i="0" u="none" strike="noStrike" cap="none">
                <a:solidFill>
                  <a:schemeClr val="dk1"/>
                </a:solidFill>
                <a:effectLst/>
                <a:latin typeface="Calibri"/>
                <a:ea typeface="Calibri"/>
                <a:cs typeface="Calibri"/>
                <a:sym typeface="Calibri"/>
              </a:rPr>
              <a:t>Begeleiding</a:t>
            </a:r>
            <a:endParaRPr lang="nl-NL" sz="1200" b="0" i="0" u="none" strike="noStrike" cap="none">
              <a:solidFill>
                <a:schemeClr val="dk1"/>
              </a:solidFill>
              <a:effectLst/>
              <a:latin typeface="Calibri"/>
              <a:ea typeface="Calibri"/>
              <a:cs typeface="Calibri"/>
              <a:sym typeface="Calibri"/>
            </a:endParaRPr>
          </a:p>
          <a:p>
            <a:r>
              <a:rPr lang="nl-NL" sz="1200" b="0" i="0" u="none" strike="noStrike" cap="none">
                <a:solidFill>
                  <a:schemeClr val="dk1"/>
                </a:solidFill>
                <a:effectLst/>
                <a:latin typeface="Calibri"/>
                <a:ea typeface="Calibri"/>
                <a:cs typeface="Calibri"/>
                <a:sym typeface="Calibri"/>
              </a:rPr>
              <a:t>Plenair wordt besproken hoe het was een rol te spelen en of die samenvalt met de eigen waarden?</a:t>
            </a:r>
          </a:p>
          <a:p>
            <a:r>
              <a:rPr lang="nl-NL" sz="1200" b="0" i="0" u="none" strike="noStrike" cap="none">
                <a:solidFill>
                  <a:schemeClr val="dk1"/>
                </a:solidFill>
                <a:effectLst/>
                <a:latin typeface="Calibri"/>
                <a:ea typeface="Calibri"/>
                <a:cs typeface="Calibri"/>
                <a:sym typeface="Calibri"/>
              </a:rPr>
              <a:t>De moderator getuigt aan de hand van de vijf vingers op de fiche en de andere info, hoe het gesprek is verlopen.</a:t>
            </a:r>
          </a:p>
        </p:txBody>
      </p:sp>
      <p:sp>
        <p:nvSpPr>
          <p:cNvPr id="316" name="Google Shape;316;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nl-NL" sz="1200" b="0" i="0" u="none" strike="noStrike" cap="none">
                <a:solidFill>
                  <a:schemeClr val="dk1"/>
                </a:solidFill>
                <a:latin typeface="Arial"/>
                <a:ea typeface="Arial"/>
                <a:cs typeface="Arial"/>
                <a:sym typeface="Arial"/>
              </a:rPr>
              <a:t>11</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gn="l" rtl="0" fontAlgn="base"/>
            <a:r>
              <a:rPr lang="nl-BE" sz="1800" b="0" i="0">
                <a:solidFill>
                  <a:srgbClr val="000000"/>
                </a:solidFill>
                <a:effectLst/>
                <a:latin typeface="Calibri" panose="020F0502020204030204" pitchFamily="34" charset="0"/>
              </a:rPr>
              <a:t>Hoe voel je je hierbij?</a:t>
            </a:r>
          </a:p>
          <a:p>
            <a:pPr algn="l" rtl="0" fontAlgn="base"/>
            <a:r>
              <a:rPr lang="nl-BE" sz="1800" b="0" i="0">
                <a:solidFill>
                  <a:srgbClr val="000000"/>
                </a:solidFill>
                <a:effectLst/>
                <a:latin typeface="Calibri" panose="020F0502020204030204" pitchFamily="34" charset="0"/>
              </a:rPr>
              <a:t>Aan de hand van BLOB bar. Leerlingen kiezen een figuur van de tekening om aan te geven hoe ze staan tegen over het onderwerp van de workshop na het meekrijgen van de leerinhouden.  </a:t>
            </a:r>
            <a:endParaRPr lang="nl-BE" b="0" i="0">
              <a:solidFill>
                <a:srgbClr val="000000"/>
              </a:solidFill>
              <a:effectLst/>
              <a:latin typeface="Times New Roman" panose="02020603050405020304" pitchFamily="18" charset="0"/>
            </a:endParaRPr>
          </a:p>
          <a:p>
            <a:pPr algn="l" rtl="0" fontAlgn="base"/>
            <a:r>
              <a:rPr lang="nl-BE" sz="1800" b="0" i="0">
                <a:solidFill>
                  <a:srgbClr val="000000"/>
                </a:solidFill>
                <a:effectLst/>
                <a:latin typeface="Calibri" panose="020F0502020204030204" pitchFamily="34" charset="0"/>
              </a:rPr>
              <a:t>De leerlingen krijgen eerst enkele minuten om voor zichzelf een </a:t>
            </a:r>
            <a:r>
              <a:rPr lang="nl-BE" sz="1800" b="0" i="0" err="1">
                <a:solidFill>
                  <a:srgbClr val="000000"/>
                </a:solidFill>
                <a:effectLst/>
                <a:latin typeface="Calibri" panose="020F0502020204030204" pitchFamily="34" charset="0"/>
              </a:rPr>
              <a:t>Blob</a:t>
            </a:r>
            <a:r>
              <a:rPr lang="nl-BE" sz="1800" b="0" i="0">
                <a:solidFill>
                  <a:srgbClr val="000000"/>
                </a:solidFill>
                <a:effectLst/>
                <a:latin typeface="Calibri" panose="020F0502020204030204" pitchFamily="34" charset="0"/>
              </a:rPr>
              <a:t> uit te kiezen. Daarna mag men popcorn-</a:t>
            </a:r>
            <a:r>
              <a:rPr lang="nl-BE" sz="1800" b="0" i="0" err="1">
                <a:solidFill>
                  <a:srgbClr val="000000"/>
                </a:solidFill>
                <a:effectLst/>
                <a:latin typeface="Calibri" panose="020F0502020204030204" pitchFamily="34" charset="0"/>
              </a:rPr>
              <a:t>gewijs</a:t>
            </a:r>
            <a:r>
              <a:rPr lang="nl-BE" sz="1800" b="0" i="0">
                <a:solidFill>
                  <a:srgbClr val="000000"/>
                </a:solidFill>
                <a:effectLst/>
                <a:latin typeface="Calibri" panose="020F0502020204030204" pitchFamily="34" charset="0"/>
              </a:rPr>
              <a:t> vertellen wie men is en waarom. Op de uitleg kunnen ook doorvragen gesteld worden.  </a:t>
            </a:r>
            <a:endParaRPr lang="nl-BE" b="0" i="0">
              <a:solidFill>
                <a:srgbClr val="000000"/>
              </a:solidFill>
              <a:effectLst/>
              <a:latin typeface="Times New Roman" panose="02020603050405020304" pitchFamily="18" charset="0"/>
            </a:endParaRPr>
          </a:p>
          <a:p>
            <a:pPr algn="l" rtl="0" fontAlgn="base">
              <a:buFont typeface="Arial" panose="020B0604020202020204" pitchFamily="34" charset="0"/>
              <a:buChar char="•"/>
            </a:pPr>
            <a:r>
              <a:rPr lang="nl-BE" sz="1800" b="0" i="0">
                <a:solidFill>
                  <a:srgbClr val="000000"/>
                </a:solidFill>
                <a:effectLst/>
                <a:latin typeface="Calibri" panose="020F0502020204030204" pitchFamily="34" charset="0"/>
              </a:rPr>
              <a:t>Welk gevoel heb je daarbij? </a:t>
            </a:r>
            <a:endParaRPr lang="nl-BE" sz="1800" b="0" i="0">
              <a:solidFill>
                <a:srgbClr val="000000"/>
              </a:solidFill>
              <a:effectLst/>
              <a:latin typeface="Times New Roman" panose="02020603050405020304" pitchFamily="18" charset="0"/>
            </a:endParaRPr>
          </a:p>
          <a:p>
            <a:pPr algn="l" rtl="0" fontAlgn="base">
              <a:buFont typeface="Arial" panose="020B0604020202020204" pitchFamily="34" charset="0"/>
              <a:buChar char="•"/>
            </a:pPr>
            <a:r>
              <a:rPr lang="nl-BE" sz="1800" b="0" i="0">
                <a:solidFill>
                  <a:srgbClr val="000000"/>
                </a:solidFill>
                <a:effectLst/>
                <a:latin typeface="Calibri" panose="020F0502020204030204" pitchFamily="34" charset="0"/>
              </a:rPr>
              <a:t>Zie je jezelf ook evolueren naar een andere </a:t>
            </a:r>
            <a:r>
              <a:rPr lang="nl-BE" sz="1800" b="0" i="0" err="1">
                <a:solidFill>
                  <a:srgbClr val="000000"/>
                </a:solidFill>
                <a:effectLst/>
                <a:latin typeface="Calibri" panose="020F0502020204030204" pitchFamily="34" charset="0"/>
              </a:rPr>
              <a:t>Blob</a:t>
            </a:r>
            <a:r>
              <a:rPr lang="nl-BE" sz="1800" b="0" i="0">
                <a:solidFill>
                  <a:srgbClr val="000000"/>
                </a:solidFill>
                <a:effectLst/>
                <a:latin typeface="Calibri" panose="020F0502020204030204" pitchFamily="34" charset="0"/>
              </a:rPr>
              <a:t> in de toekomst, zo ja welke? </a:t>
            </a:r>
            <a:endParaRPr lang="nl-BE" sz="1800" b="0" i="0">
              <a:solidFill>
                <a:srgbClr val="000000"/>
              </a:solidFill>
              <a:effectLst/>
              <a:latin typeface="Times New Roman" panose="02020603050405020304" pitchFamily="18" charset="0"/>
            </a:endParaRPr>
          </a:p>
          <a:p>
            <a:pPr>
              <a:buFont typeface="Arial" panose="020B0604020202020204" pitchFamily="34" charset="0"/>
              <a:buChar char="•"/>
            </a:pPr>
            <a:endParaRPr lang="nl-BE" sz="1800">
              <a:ea typeface="Calibri"/>
              <a:cs typeface="Calibri"/>
            </a:endParaRPr>
          </a:p>
          <a:p>
            <a:pPr marL="285750" indent="-285750">
              <a:buFont typeface="Arial" panose="020B0604020202020204" pitchFamily="34" charset="0"/>
              <a:buChar char="•"/>
            </a:pPr>
            <a:endParaRPr lang="nl-NL">
              <a:ea typeface="Calibri" panose="020F0502020204030204"/>
              <a:cs typeface="Calibri" panose="020F0502020204030204"/>
            </a:endParaRPr>
          </a:p>
          <a:p>
            <a:endParaRPr lang="nl-BE">
              <a:ea typeface="Calibri" panose="020F0502020204030204"/>
              <a:cs typeface="Calibri" panose="020F0502020204030204"/>
            </a:endParaRPr>
          </a:p>
        </p:txBody>
      </p:sp>
      <p:sp>
        <p:nvSpPr>
          <p:cNvPr id="4" name="Tijdelijke aanduiding voor dianummer 3"/>
          <p:cNvSpPr>
            <a:spLocks noGrp="1"/>
          </p:cNvSpPr>
          <p:nvPr>
            <p:ph type="sldNum" sz="quarter" idx="5"/>
          </p:nvPr>
        </p:nvSpPr>
        <p:spPr/>
        <p:txBody>
          <a:bodyPr/>
          <a:lstStyle/>
          <a:p>
            <a:fld id="{3FDC0FE0-F303-4F3A-9A11-DA699BBE6BD6}" type="slidenum">
              <a:rPr lang="nl-BE" smtClean="0"/>
              <a:t>12</a:t>
            </a:fld>
            <a:endParaRPr lang="nl-BE"/>
          </a:p>
        </p:txBody>
      </p:sp>
    </p:spTree>
    <p:extLst>
      <p:ext uri="{BB962C8B-B14F-4D97-AF65-F5344CB8AC3E}">
        <p14:creationId xmlns:p14="http://schemas.microsoft.com/office/powerpoint/2010/main" val="19028573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4" name="Google Shape;304;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r>
              <a:rPr lang="nl-NL" sz="1200" b="1" i="0" u="none" strike="noStrike" cap="none" dirty="0">
                <a:solidFill>
                  <a:schemeClr val="dk1"/>
                </a:solidFill>
                <a:effectLst/>
                <a:latin typeface="Calibri"/>
                <a:ea typeface="Calibri"/>
                <a:cs typeface="Calibri"/>
                <a:sym typeface="Calibri"/>
              </a:rPr>
              <a:t>Begeleiding</a:t>
            </a:r>
            <a:endParaRPr lang="nl-NL" sz="1200" b="0" i="0" u="none" strike="noStrike" cap="none" dirty="0">
              <a:solidFill>
                <a:schemeClr val="dk1"/>
              </a:solidFill>
              <a:effectLst/>
              <a:latin typeface="Calibri"/>
              <a:ea typeface="Calibri"/>
              <a:cs typeface="Calibri"/>
              <a:sym typeface="Calibri"/>
            </a:endParaRPr>
          </a:p>
          <a:p>
            <a:r>
              <a:rPr lang="nl-NL" b="1" dirty="0">
                <a:solidFill>
                  <a:schemeClr val="dk1"/>
                </a:solidFill>
                <a:latin typeface="Calibri"/>
                <a:ea typeface="Calibri"/>
                <a:cs typeface="Calibri"/>
              </a:rPr>
              <a:t>Als opwarmer </a:t>
            </a:r>
            <a:r>
              <a:rPr lang="nl-NL" b="1" dirty="0" err="1">
                <a:solidFill>
                  <a:schemeClr val="dk1"/>
                </a:solidFill>
                <a:latin typeface="Calibri"/>
                <a:ea typeface="Calibri"/>
                <a:cs typeface="Calibri"/>
              </a:rPr>
              <a:t>mss</a:t>
            </a:r>
            <a:r>
              <a:rPr lang="nl-NL" b="1" dirty="0">
                <a:solidFill>
                  <a:schemeClr val="dk1"/>
                </a:solidFill>
                <a:latin typeface="Calibri"/>
                <a:ea typeface="Calibri"/>
                <a:cs typeface="Calibri"/>
              </a:rPr>
              <a:t> 1 stelling vanuit </a:t>
            </a:r>
            <a:r>
              <a:rPr lang="nl-NL" b="1" dirty="0" err="1">
                <a:solidFill>
                  <a:schemeClr val="dk1"/>
                </a:solidFill>
                <a:latin typeface="Calibri"/>
                <a:ea typeface="Calibri"/>
                <a:cs typeface="Calibri"/>
              </a:rPr>
              <a:t>lln</a:t>
            </a:r>
            <a:r>
              <a:rPr lang="nl-NL" b="1" dirty="0">
                <a:solidFill>
                  <a:schemeClr val="dk1"/>
                </a:solidFill>
                <a:latin typeface="Calibri"/>
                <a:ea typeface="Calibri"/>
                <a:cs typeface="Calibri"/>
              </a:rPr>
              <a:t> zelf (zonder persona)</a:t>
            </a:r>
            <a:endParaRPr lang="nl-NL" b="1" dirty="0">
              <a:solidFill>
                <a:schemeClr val="dk1"/>
              </a:solidFill>
              <a:latin typeface="Calibri"/>
              <a:ea typeface="Calibri"/>
              <a:cs typeface="Calibri"/>
              <a:sym typeface="Calibri"/>
            </a:endParaRPr>
          </a:p>
          <a:p>
            <a:r>
              <a:rPr lang="nl-NL" b="1" dirty="0">
                <a:solidFill>
                  <a:schemeClr val="dk1"/>
                </a:solidFill>
                <a:latin typeface="Calibri"/>
                <a:ea typeface="Calibri"/>
                <a:cs typeface="Calibri"/>
              </a:rPr>
              <a:t>Daarna met persona</a:t>
            </a:r>
            <a:endParaRPr lang="nl-NL" b="1" dirty="0">
              <a:solidFill>
                <a:schemeClr val="dk1"/>
              </a:solidFill>
              <a:latin typeface="Calibri"/>
              <a:ea typeface="Calibri"/>
              <a:cs typeface="Calibri"/>
              <a:sym typeface="Calibri"/>
            </a:endParaRPr>
          </a:p>
          <a:p>
            <a:r>
              <a:rPr lang="nl-NL" sz="1200" b="0" i="0" u="none" strike="noStrike" cap="none" dirty="0">
                <a:solidFill>
                  <a:schemeClr val="dk1"/>
                </a:solidFill>
                <a:effectLst/>
                <a:latin typeface="Calibri"/>
                <a:ea typeface="Calibri"/>
                <a:cs typeface="Calibri"/>
                <a:sym typeface="Calibri"/>
              </a:rPr>
              <a:t>Iedere </a:t>
            </a:r>
            <a:r>
              <a:rPr lang="nl-NL" sz="1200" b="0" i="0" u="none" strike="noStrike" cap="none" dirty="0" err="1">
                <a:solidFill>
                  <a:schemeClr val="dk1"/>
                </a:solidFill>
                <a:effectLst/>
                <a:latin typeface="Calibri"/>
                <a:ea typeface="Calibri"/>
                <a:cs typeface="Calibri"/>
                <a:sym typeface="Calibri"/>
              </a:rPr>
              <a:t>ll</a:t>
            </a:r>
            <a:r>
              <a:rPr lang="nl-NL" sz="1200" b="0" i="0" u="none" strike="noStrike" cap="none" dirty="0">
                <a:solidFill>
                  <a:schemeClr val="dk1"/>
                </a:solidFill>
                <a:effectLst/>
                <a:latin typeface="Calibri"/>
                <a:ea typeface="Calibri"/>
                <a:cs typeface="Calibri"/>
                <a:sym typeface="Calibri"/>
              </a:rPr>
              <a:t> krijgt een fiche met zijn of haar rol</a:t>
            </a:r>
            <a:r>
              <a:rPr lang="nl-NL" dirty="0">
                <a:solidFill>
                  <a:schemeClr val="dk1"/>
                </a:solidFill>
                <a:latin typeface="Calibri"/>
                <a:ea typeface="Calibri"/>
                <a:cs typeface="Calibri"/>
                <a:sym typeface="Calibri"/>
              </a:rPr>
              <a:t> (de rollen hebben </a:t>
            </a:r>
            <a:r>
              <a:rPr lang="nl-NL" dirty="0" err="1">
                <a:solidFill>
                  <a:schemeClr val="dk1"/>
                </a:solidFill>
                <a:latin typeface="Calibri"/>
                <a:ea typeface="Calibri"/>
                <a:cs typeface="Calibri"/>
                <a:sym typeface="Calibri"/>
              </a:rPr>
              <a:t>dubbels</a:t>
            </a:r>
            <a:r>
              <a:rPr lang="nl-NL" dirty="0">
                <a:solidFill>
                  <a:schemeClr val="dk1"/>
                </a:solidFill>
                <a:latin typeface="Calibri"/>
                <a:ea typeface="Calibri"/>
                <a:cs typeface="Calibri"/>
                <a:sym typeface="Calibri"/>
              </a:rPr>
              <a:t>, dus bv 5 </a:t>
            </a:r>
            <a:r>
              <a:rPr lang="nl-NL" dirty="0" err="1">
                <a:solidFill>
                  <a:schemeClr val="dk1"/>
                </a:solidFill>
                <a:latin typeface="Calibri"/>
                <a:ea typeface="Calibri"/>
                <a:cs typeface="Calibri"/>
                <a:sym typeface="Calibri"/>
              </a:rPr>
              <a:t>klimaatlingen</a:t>
            </a:r>
            <a:r>
              <a:rPr lang="nl-NL" dirty="0">
                <a:solidFill>
                  <a:schemeClr val="dk1"/>
                </a:solidFill>
                <a:latin typeface="Calibri"/>
                <a:ea typeface="Calibri"/>
                <a:cs typeface="Calibri"/>
                <a:sym typeface="Calibri"/>
              </a:rPr>
              <a:t>) --&gt; te testen: zet </a:t>
            </a:r>
            <a:r>
              <a:rPr lang="nl-NL" dirty="0" err="1">
                <a:solidFill>
                  <a:schemeClr val="dk1"/>
                </a:solidFill>
                <a:latin typeface="Calibri"/>
                <a:ea typeface="Calibri"/>
                <a:cs typeface="Calibri"/>
                <a:sym typeface="Calibri"/>
              </a:rPr>
              <a:t>lln</a:t>
            </a:r>
            <a:r>
              <a:rPr lang="nl-NL" dirty="0">
                <a:solidFill>
                  <a:schemeClr val="dk1"/>
                </a:solidFill>
                <a:latin typeface="Calibri"/>
                <a:ea typeface="Calibri"/>
                <a:cs typeface="Calibri"/>
                <a:sym typeface="Calibri"/>
              </a:rPr>
              <a:t> met dezelfde rol samen, en laat samen voorbereiden? Of net niet( </a:t>
            </a:r>
            <a:r>
              <a:rPr lang="nl-NL" dirty="0" err="1">
                <a:solidFill>
                  <a:schemeClr val="dk1"/>
                </a:solidFill>
                <a:latin typeface="Calibri"/>
                <a:ea typeface="Calibri"/>
                <a:cs typeface="Calibri"/>
                <a:sym typeface="Calibri"/>
              </a:rPr>
              <a:t>cf</a:t>
            </a:r>
            <a:r>
              <a:rPr lang="nl-NL" dirty="0">
                <a:solidFill>
                  <a:schemeClr val="dk1"/>
                </a:solidFill>
                <a:latin typeface="Calibri"/>
                <a:ea typeface="Calibri"/>
                <a:cs typeface="Calibri"/>
                <a:sym typeface="Calibri"/>
              </a:rPr>
              <a:t> verschillende argumenten horen)</a:t>
            </a:r>
            <a:endParaRPr lang="nl-NL" sz="1200" b="0" i="0" u="none" strike="noStrike" cap="none" dirty="0">
              <a:solidFill>
                <a:schemeClr val="dk1"/>
              </a:solidFill>
              <a:effectLst/>
              <a:latin typeface="Calibri"/>
              <a:ea typeface="Calibri"/>
              <a:cs typeface="Calibri"/>
            </a:endParaRPr>
          </a:p>
          <a:p>
            <a:r>
              <a:rPr lang="nl-NL" dirty="0">
                <a:solidFill>
                  <a:schemeClr val="dk1"/>
                </a:solidFill>
                <a:latin typeface="Calibri"/>
                <a:ea typeface="Calibri"/>
                <a:cs typeface="Calibri"/>
                <a:sym typeface="Calibri"/>
              </a:rPr>
              <a:t>- </a:t>
            </a:r>
            <a:r>
              <a:rPr lang="nl-NL" sz="1200" b="0" i="0" u="none" strike="noStrike" cap="none" dirty="0">
                <a:solidFill>
                  <a:schemeClr val="dk1"/>
                </a:solidFill>
                <a:effectLst/>
                <a:latin typeface="Calibri"/>
                <a:ea typeface="Calibri"/>
                <a:cs typeface="Calibri"/>
                <a:sym typeface="Calibri"/>
              </a:rPr>
              <a:t>Lees elk de fiche over je personage.</a:t>
            </a:r>
            <a:endParaRPr lang="nl-NL" sz="1200" b="0" i="0" u="none" strike="noStrike" cap="none" dirty="0">
              <a:solidFill>
                <a:schemeClr val="dk1"/>
              </a:solidFill>
              <a:effectLst/>
              <a:latin typeface="Calibri"/>
              <a:ea typeface="Calibri"/>
              <a:cs typeface="Calibri"/>
            </a:endParaRPr>
          </a:p>
          <a:p>
            <a:r>
              <a:rPr lang="nl-NL" dirty="0">
                <a:solidFill>
                  <a:schemeClr val="dk1"/>
                </a:solidFill>
                <a:latin typeface="Calibri"/>
                <a:ea typeface="Calibri"/>
                <a:cs typeface="Calibri"/>
                <a:sym typeface="Calibri"/>
              </a:rPr>
              <a:t>- </a:t>
            </a:r>
            <a:r>
              <a:rPr lang="nl-NL" sz="1200" b="0" i="0" u="none" strike="noStrike" cap="none" dirty="0">
                <a:solidFill>
                  <a:schemeClr val="dk1"/>
                </a:solidFill>
                <a:effectLst/>
                <a:latin typeface="Calibri"/>
                <a:ea typeface="Calibri"/>
                <a:cs typeface="Calibri"/>
                <a:sym typeface="Calibri"/>
              </a:rPr>
              <a:t>'Leef je in </a:t>
            </a:r>
            <a:r>
              <a:rPr lang="nl-NL" sz="1200" b="0" i="0" u="none" strike="noStrike" cap="none" dirty="0" err="1">
                <a:solidFill>
                  <a:schemeClr val="dk1"/>
                </a:solidFill>
                <a:effectLst/>
                <a:latin typeface="Calibri"/>
                <a:ea typeface="Calibri"/>
                <a:cs typeface="Calibri"/>
                <a:sym typeface="Calibri"/>
              </a:rPr>
              <a:t>in</a:t>
            </a:r>
            <a:r>
              <a:rPr lang="nl-NL" sz="1200" b="0" i="0" u="none" strike="noStrike" cap="none" dirty="0">
                <a:solidFill>
                  <a:schemeClr val="dk1"/>
                </a:solidFill>
                <a:effectLst/>
                <a:latin typeface="Calibri"/>
                <a:ea typeface="Calibri"/>
                <a:cs typeface="Calibri"/>
                <a:sym typeface="Calibri"/>
              </a:rPr>
              <a:t> dit personage en breng je argumenten op onderstaande stelling naar voor.’</a:t>
            </a:r>
            <a:r>
              <a:rPr lang="nl-NL" dirty="0">
                <a:solidFill>
                  <a:schemeClr val="dk1"/>
                </a:solidFill>
                <a:latin typeface="Calibri"/>
                <a:ea typeface="Calibri"/>
                <a:cs typeface="Calibri"/>
                <a:sym typeface="Calibri"/>
              </a:rPr>
              <a:t> (geef voor elke stelling 5 min voorbereidingstijd)</a:t>
            </a:r>
            <a:endParaRPr lang="nl-NL" sz="1200" b="0" i="0" u="none" strike="noStrike" cap="none" dirty="0">
              <a:solidFill>
                <a:schemeClr val="dk1"/>
              </a:solidFill>
              <a:effectLst/>
              <a:latin typeface="Calibri"/>
              <a:ea typeface="Calibri"/>
              <a:cs typeface="Calibri"/>
            </a:endParaRPr>
          </a:p>
          <a:p>
            <a:r>
              <a:rPr lang="nl-NL" dirty="0">
                <a:ea typeface="Calibri"/>
                <a:cs typeface="Calibri"/>
              </a:rPr>
              <a:t>- laat </a:t>
            </a:r>
            <a:r>
              <a:rPr lang="nl-NL" dirty="0" err="1">
                <a:ea typeface="Calibri"/>
                <a:cs typeface="Calibri"/>
              </a:rPr>
              <a:t>lln</a:t>
            </a:r>
            <a:r>
              <a:rPr lang="nl-NL" dirty="0">
                <a:ea typeface="Calibri"/>
                <a:cs typeface="Calibri"/>
              </a:rPr>
              <a:t> hun standpunt innemen door zich te positioneren </a:t>
            </a:r>
            <a:r>
              <a:rPr lang="nl-NL" dirty="0" err="1">
                <a:ea typeface="Calibri"/>
                <a:cs typeface="Calibri"/>
              </a:rPr>
              <a:t>id</a:t>
            </a:r>
            <a:r>
              <a:rPr lang="nl-NL" dirty="0">
                <a:ea typeface="Calibri"/>
                <a:cs typeface="Calibri"/>
              </a:rPr>
              <a:t> ruimte (links=akkoord, rechts = niet akkoord, of ergens tussenin)</a:t>
            </a:r>
            <a:endParaRPr lang="nl-NL" dirty="0"/>
          </a:p>
          <a:p>
            <a:r>
              <a:rPr lang="nl-NL" dirty="0">
                <a:ea typeface="Calibri"/>
                <a:cs typeface="Calibri"/>
              </a:rPr>
              <a:t>- Ga in dialoog met elkaar over de geprojecteerde stellingen.</a:t>
            </a:r>
            <a:endParaRPr lang="nl-NL" dirty="0"/>
          </a:p>
          <a:p>
            <a:r>
              <a:rPr lang="nl-NL" dirty="0"/>
              <a:t>De leerkracht (of begeleider) is moderator (fiche moderator te maken!?)</a:t>
            </a:r>
            <a:endParaRPr lang="nl-NL" dirty="0">
              <a:ea typeface="Calibri"/>
              <a:cs typeface="Calibri"/>
            </a:endParaRPr>
          </a:p>
          <a:p>
            <a:r>
              <a:rPr lang="nl-NL" dirty="0" err="1">
                <a:solidFill>
                  <a:schemeClr val="dk1"/>
                </a:solidFill>
                <a:latin typeface="Calibri"/>
                <a:ea typeface="Calibri"/>
                <a:cs typeface="Calibri"/>
              </a:rPr>
              <a:t>Lln</a:t>
            </a:r>
            <a:r>
              <a:rPr lang="nl-NL" dirty="0">
                <a:solidFill>
                  <a:schemeClr val="dk1"/>
                </a:solidFill>
                <a:latin typeface="Calibri"/>
                <a:ea typeface="Calibri"/>
                <a:cs typeface="Calibri"/>
              </a:rPr>
              <a:t> nemen positie in </a:t>
            </a:r>
            <a:r>
              <a:rPr lang="nl-NL" dirty="0" err="1">
                <a:solidFill>
                  <a:schemeClr val="dk1"/>
                </a:solidFill>
                <a:latin typeface="Calibri"/>
                <a:ea typeface="Calibri"/>
                <a:cs typeface="Calibri"/>
              </a:rPr>
              <a:t>in</a:t>
            </a:r>
            <a:r>
              <a:rPr lang="nl-NL" dirty="0">
                <a:solidFill>
                  <a:schemeClr val="dk1"/>
                </a:solidFill>
                <a:latin typeface="Calibri"/>
                <a:ea typeface="Calibri"/>
                <a:cs typeface="Calibri"/>
              </a:rPr>
              <a:t> de ruimte naargelang hun standpunt</a:t>
            </a:r>
          </a:p>
        </p:txBody>
      </p:sp>
      <p:sp>
        <p:nvSpPr>
          <p:cNvPr id="305" name="Google Shape;305;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nl-NL" sz="1200" b="0" i="0" u="none" strike="noStrike" cap="none">
                <a:solidFill>
                  <a:schemeClr val="dk1"/>
                </a:solidFill>
                <a:latin typeface="Arial"/>
                <a:ea typeface="Arial"/>
                <a:cs typeface="Arial"/>
                <a:sym typeface="Arial"/>
              </a:rPr>
              <a:t>2</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a:ea typeface="Calibri"/>
                <a:cs typeface="Calibri"/>
              </a:rPr>
              <a:t>Van </a:t>
            </a:r>
            <a:r>
              <a:rPr lang="en-US" err="1">
                <a:ea typeface="Calibri"/>
                <a:cs typeface="Calibri"/>
              </a:rPr>
              <a:t>elke</a:t>
            </a:r>
            <a:r>
              <a:rPr lang="en-US">
                <a:ea typeface="Calibri"/>
                <a:cs typeface="Calibri"/>
              </a:rPr>
              <a:t> persona </a:t>
            </a:r>
            <a:r>
              <a:rPr lang="en-US" err="1">
                <a:ea typeface="Calibri"/>
                <a:cs typeface="Calibri"/>
              </a:rPr>
              <a:t>wordt</a:t>
            </a:r>
            <a:r>
              <a:rPr lang="en-US">
                <a:ea typeface="Calibri"/>
                <a:cs typeface="Calibri"/>
              </a:rPr>
              <a:t> de fiche </a:t>
            </a:r>
            <a:r>
              <a:rPr lang="en-US" err="1">
                <a:ea typeface="Calibri"/>
                <a:cs typeface="Calibri"/>
              </a:rPr>
              <a:t>luidop</a:t>
            </a:r>
            <a:r>
              <a:rPr lang="en-US">
                <a:ea typeface="Calibri"/>
                <a:cs typeface="Calibri"/>
              </a:rPr>
              <a:t> </a:t>
            </a:r>
            <a:r>
              <a:rPr lang="en-US" err="1">
                <a:ea typeface="Calibri"/>
                <a:cs typeface="Calibri"/>
              </a:rPr>
              <a:t>voorgelezen</a:t>
            </a:r>
            <a:r>
              <a:rPr lang="en-US">
                <a:ea typeface="Calibri"/>
                <a:cs typeface="Calibri"/>
              </a:rPr>
              <a:t> (later </a:t>
            </a:r>
            <a:r>
              <a:rPr lang="en-US" err="1">
                <a:ea typeface="Calibri"/>
                <a:cs typeface="Calibri"/>
              </a:rPr>
              <a:t>ook</a:t>
            </a:r>
            <a:r>
              <a:rPr lang="en-US">
                <a:ea typeface="Calibri"/>
                <a:cs typeface="Calibri"/>
              </a:rPr>
              <a:t> </a:t>
            </a:r>
            <a:r>
              <a:rPr lang="en-US" err="1">
                <a:ea typeface="Calibri"/>
                <a:cs typeface="Calibri"/>
              </a:rPr>
              <a:t>geprojecteerd</a:t>
            </a:r>
            <a:r>
              <a:rPr lang="en-US">
                <a:ea typeface="Calibri"/>
                <a:cs typeface="Calibri"/>
              </a:rPr>
              <a:t>? </a:t>
            </a:r>
            <a:r>
              <a:rPr lang="en-US" err="1">
                <a:ea typeface="Calibri"/>
                <a:cs typeface="Calibri"/>
              </a:rPr>
              <a:t>Nodig</a:t>
            </a:r>
            <a:r>
              <a:rPr lang="en-US">
                <a:ea typeface="Calibri"/>
                <a:cs typeface="Calibri"/>
              </a:rPr>
              <a:t>? Of </a:t>
            </a:r>
            <a:r>
              <a:rPr lang="en-US" err="1">
                <a:ea typeface="Calibri"/>
                <a:cs typeface="Calibri"/>
              </a:rPr>
              <a:t>eerder</a:t>
            </a:r>
            <a:r>
              <a:rPr lang="en-US">
                <a:ea typeface="Calibri"/>
                <a:cs typeface="Calibri"/>
              </a:rPr>
              <a:t> persona </a:t>
            </a:r>
            <a:r>
              <a:rPr lang="en-US" err="1">
                <a:ea typeface="Calibri"/>
                <a:cs typeface="Calibri"/>
              </a:rPr>
              <a:t>leren</a:t>
            </a:r>
            <a:r>
              <a:rPr lang="en-US">
                <a:ea typeface="Calibri"/>
                <a:cs typeface="Calibri"/>
              </a:rPr>
              <a:t> </a:t>
            </a:r>
            <a:r>
              <a:rPr lang="en-US" err="1">
                <a:ea typeface="Calibri"/>
                <a:cs typeface="Calibri"/>
              </a:rPr>
              <a:t>kennen</a:t>
            </a:r>
            <a:r>
              <a:rPr lang="en-US">
                <a:ea typeface="Calibri"/>
                <a:cs typeface="Calibri"/>
              </a:rPr>
              <a:t> </a:t>
            </a:r>
            <a:r>
              <a:rPr lang="en-US" err="1">
                <a:ea typeface="Calibri"/>
                <a:cs typeface="Calibri"/>
              </a:rPr>
              <a:t>vanuit</a:t>
            </a:r>
            <a:r>
              <a:rPr lang="en-US">
                <a:ea typeface="Calibri"/>
                <a:cs typeface="Calibri"/>
              </a:rPr>
              <a:t> </a:t>
            </a:r>
            <a:r>
              <a:rPr lang="en-US" err="1">
                <a:ea typeface="Calibri"/>
                <a:cs typeface="Calibri"/>
              </a:rPr>
              <a:t>debat</a:t>
            </a:r>
            <a:r>
              <a:rPr lang="en-US">
                <a:ea typeface="Calibri"/>
                <a:cs typeface="Calibri"/>
              </a:rPr>
              <a:t> </a:t>
            </a:r>
            <a:r>
              <a:rPr lang="en-US" err="1">
                <a:ea typeface="Calibri"/>
                <a:cs typeface="Calibri"/>
              </a:rPr>
              <a:t>zelf</a:t>
            </a:r>
            <a:r>
              <a:rPr lang="en-US">
                <a:ea typeface="Calibri"/>
                <a:cs typeface="Calibri"/>
              </a:rPr>
              <a:t>?? TEST!)</a:t>
            </a:r>
          </a:p>
        </p:txBody>
      </p:sp>
      <p:sp>
        <p:nvSpPr>
          <p:cNvPr id="4" name="Tijdelijke aanduiding voor dianummer 3"/>
          <p:cNvSpPr>
            <a:spLocks noGrp="1"/>
          </p:cNvSpPr>
          <p:nvPr>
            <p:ph type="sldNum" sz="quarter" idx="5"/>
          </p:nvPr>
        </p:nvSpPr>
        <p:spPr/>
        <p:txBody>
          <a:bodyPr/>
          <a:lstStyle/>
          <a:p>
            <a:fld id="{3FDC0FE0-F303-4F3A-9A11-DA699BBE6BD6}" type="slidenum">
              <a:rPr lang="nl-BE" smtClean="0"/>
              <a:t>3</a:t>
            </a:fld>
            <a:endParaRPr lang="nl-BE"/>
          </a:p>
        </p:txBody>
      </p:sp>
    </p:spTree>
    <p:extLst>
      <p:ext uri="{BB962C8B-B14F-4D97-AF65-F5344CB8AC3E}">
        <p14:creationId xmlns:p14="http://schemas.microsoft.com/office/powerpoint/2010/main" val="24595280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b="1" err="1">
                <a:ea typeface="Calibri"/>
                <a:cs typeface="Calibri"/>
              </a:rPr>
              <a:t>Begeleiding</a:t>
            </a:r>
            <a:r>
              <a:rPr lang="en-US" b="1">
                <a:ea typeface="Calibri"/>
                <a:cs typeface="Calibri"/>
              </a:rPr>
              <a:t>:</a:t>
            </a:r>
          </a:p>
          <a:p>
            <a:r>
              <a:rPr lang="en-US">
                <a:ea typeface="Calibri"/>
                <a:cs typeface="Calibri"/>
              </a:rPr>
              <a:t>De moderator </a:t>
            </a:r>
            <a:r>
              <a:rPr lang="en-US" err="1">
                <a:ea typeface="Calibri"/>
                <a:cs typeface="Calibri"/>
              </a:rPr>
              <a:t>kiest</a:t>
            </a:r>
            <a:r>
              <a:rPr lang="en-US">
                <a:ea typeface="Calibri"/>
                <a:cs typeface="Calibri"/>
              </a:rPr>
              <a:t> </a:t>
            </a:r>
            <a:r>
              <a:rPr lang="en-US" err="1">
                <a:ea typeface="Calibri"/>
                <a:cs typeface="Calibri"/>
              </a:rPr>
              <a:t>een</a:t>
            </a:r>
            <a:r>
              <a:rPr lang="en-US">
                <a:ea typeface="Calibri"/>
                <a:cs typeface="Calibri"/>
              </a:rPr>
              <a:t> </a:t>
            </a:r>
            <a:r>
              <a:rPr lang="en-US" err="1">
                <a:ea typeface="Calibri"/>
                <a:cs typeface="Calibri"/>
              </a:rPr>
              <a:t>aantal</a:t>
            </a:r>
            <a:r>
              <a:rPr lang="en-US">
                <a:ea typeface="Calibri"/>
                <a:cs typeface="Calibri"/>
              </a:rPr>
              <a:t> </a:t>
            </a:r>
            <a:r>
              <a:rPr lang="en-US" err="1">
                <a:ea typeface="Calibri"/>
                <a:cs typeface="Calibri"/>
              </a:rPr>
              <a:t>stellingen</a:t>
            </a:r>
            <a:r>
              <a:rPr lang="en-US">
                <a:ea typeface="Calibri"/>
                <a:cs typeface="Calibri"/>
              </a:rPr>
              <a:t> op basis van de </a:t>
            </a:r>
            <a:r>
              <a:rPr lang="en-US" err="1">
                <a:ea typeface="Calibri"/>
                <a:cs typeface="Calibri"/>
              </a:rPr>
              <a:t>beginsituatie</a:t>
            </a:r>
            <a:r>
              <a:rPr lang="en-US">
                <a:ea typeface="Calibri"/>
                <a:cs typeface="Calibri"/>
              </a:rPr>
              <a:t> van de </a:t>
            </a:r>
            <a:r>
              <a:rPr lang="en-US" err="1">
                <a:ea typeface="Calibri"/>
                <a:cs typeface="Calibri"/>
              </a:rPr>
              <a:t>lln</a:t>
            </a:r>
            <a:r>
              <a:rPr lang="en-US">
                <a:ea typeface="Calibri"/>
                <a:cs typeface="Calibri"/>
              </a:rPr>
              <a:t> </a:t>
            </a:r>
            <a:r>
              <a:rPr lang="en-US" err="1">
                <a:ea typeface="Calibri"/>
                <a:cs typeface="Calibri"/>
              </a:rPr>
              <a:t>en</a:t>
            </a:r>
            <a:r>
              <a:rPr lang="en-US">
                <a:ea typeface="Calibri"/>
                <a:cs typeface="Calibri"/>
              </a:rPr>
              <a:t> </a:t>
            </a:r>
            <a:r>
              <a:rPr lang="en-US" err="1">
                <a:ea typeface="Calibri"/>
                <a:cs typeface="Calibri"/>
              </a:rPr>
              <a:t>naargelang</a:t>
            </a:r>
            <a:r>
              <a:rPr lang="en-US">
                <a:ea typeface="Calibri"/>
                <a:cs typeface="Calibri"/>
              </a:rPr>
              <a:t> de </a:t>
            </a:r>
            <a:r>
              <a:rPr lang="en-US" err="1">
                <a:ea typeface="Calibri"/>
                <a:cs typeface="Calibri"/>
              </a:rPr>
              <a:t>beschikbare</a:t>
            </a:r>
            <a:r>
              <a:rPr lang="en-US">
                <a:ea typeface="Calibri"/>
                <a:cs typeface="Calibri"/>
              </a:rPr>
              <a:t> </a:t>
            </a:r>
            <a:r>
              <a:rPr lang="en-US" err="1">
                <a:ea typeface="Calibri"/>
                <a:cs typeface="Calibri"/>
              </a:rPr>
              <a:t>tijd</a:t>
            </a:r>
            <a:r>
              <a:rPr lang="en-US">
                <a:ea typeface="Calibri"/>
                <a:cs typeface="Calibri"/>
              </a:rPr>
              <a:t>.</a:t>
            </a:r>
          </a:p>
          <a:p>
            <a:r>
              <a:rPr lang="en-US">
                <a:ea typeface="Calibri"/>
                <a:cs typeface="Calibri"/>
              </a:rPr>
              <a:t>!! </a:t>
            </a:r>
            <a:r>
              <a:rPr lang="en-US" err="1">
                <a:ea typeface="Calibri"/>
                <a:cs typeface="Calibri"/>
              </a:rPr>
              <a:t>Noteer</a:t>
            </a:r>
            <a:r>
              <a:rPr lang="en-US">
                <a:ea typeface="Calibri"/>
                <a:cs typeface="Calibri"/>
              </a:rPr>
              <a:t> </a:t>
            </a:r>
            <a:r>
              <a:rPr lang="en-US" err="1">
                <a:ea typeface="Calibri"/>
                <a:cs typeface="Calibri"/>
              </a:rPr>
              <a:t>welke</a:t>
            </a:r>
            <a:r>
              <a:rPr lang="en-US">
                <a:ea typeface="Calibri"/>
                <a:cs typeface="Calibri"/>
              </a:rPr>
              <a:t> </a:t>
            </a:r>
            <a:r>
              <a:rPr lang="en-US" err="1">
                <a:ea typeface="Calibri"/>
                <a:cs typeface="Calibri"/>
              </a:rPr>
              <a:t>stellingen</a:t>
            </a:r>
            <a:r>
              <a:rPr lang="en-US">
                <a:ea typeface="Calibri"/>
                <a:cs typeface="Calibri"/>
              </a:rPr>
              <a:t> je </a:t>
            </a:r>
            <a:r>
              <a:rPr lang="en-US" err="1">
                <a:ea typeface="Calibri"/>
                <a:cs typeface="Calibri"/>
              </a:rPr>
              <a:t>bevraagd</a:t>
            </a:r>
            <a:r>
              <a:rPr lang="en-US">
                <a:ea typeface="Calibri"/>
                <a:cs typeface="Calibri"/>
              </a:rPr>
              <a:t> </a:t>
            </a:r>
            <a:r>
              <a:rPr lang="en-US" err="1">
                <a:ea typeface="Calibri"/>
                <a:cs typeface="Calibri"/>
              </a:rPr>
              <a:t>hebt</a:t>
            </a:r>
            <a:r>
              <a:rPr lang="en-US">
                <a:ea typeface="Calibri"/>
                <a:cs typeface="Calibri"/>
              </a:rPr>
              <a:t> </a:t>
            </a:r>
            <a:r>
              <a:rPr lang="en-US" err="1">
                <a:ea typeface="Calibri"/>
                <a:cs typeface="Calibri"/>
              </a:rPr>
              <a:t>en</a:t>
            </a:r>
            <a:r>
              <a:rPr lang="en-US">
                <a:ea typeface="Calibri"/>
                <a:cs typeface="Calibri"/>
              </a:rPr>
              <a:t> hoe </a:t>
            </a:r>
            <a:r>
              <a:rPr lang="en-US" err="1">
                <a:ea typeface="Calibri"/>
                <a:cs typeface="Calibri"/>
              </a:rPr>
              <a:t>dit</a:t>
            </a:r>
            <a:r>
              <a:rPr lang="en-US">
                <a:ea typeface="Calibri"/>
                <a:cs typeface="Calibri"/>
              </a:rPr>
              <a:t> </a:t>
            </a:r>
            <a:r>
              <a:rPr lang="en-US" err="1">
                <a:ea typeface="Calibri"/>
                <a:cs typeface="Calibri"/>
              </a:rPr>
              <a:t>verlopen</a:t>
            </a:r>
            <a:r>
              <a:rPr lang="en-US">
                <a:ea typeface="Calibri"/>
                <a:cs typeface="Calibri"/>
              </a:rPr>
              <a:t> is</a:t>
            </a:r>
          </a:p>
          <a:p>
            <a:r>
              <a:rPr lang="en-US">
                <a:ea typeface="Calibri"/>
                <a:cs typeface="Calibri"/>
              </a:rPr>
              <a:t>!! </a:t>
            </a:r>
            <a:r>
              <a:rPr lang="en-US" err="1">
                <a:ea typeface="Calibri"/>
                <a:cs typeface="Calibri"/>
              </a:rPr>
              <a:t>Reserveer</a:t>
            </a:r>
            <a:r>
              <a:rPr lang="en-US">
                <a:ea typeface="Calibri"/>
                <a:cs typeface="Calibri"/>
              </a:rPr>
              <a:t> </a:t>
            </a:r>
            <a:r>
              <a:rPr lang="en-US" err="1">
                <a:ea typeface="Calibri"/>
                <a:cs typeface="Calibri"/>
              </a:rPr>
              <a:t>minstens</a:t>
            </a:r>
            <a:r>
              <a:rPr lang="en-US">
                <a:ea typeface="Calibri"/>
                <a:cs typeface="Calibri"/>
              </a:rPr>
              <a:t> 15 min </a:t>
            </a:r>
            <a:r>
              <a:rPr lang="en-US" err="1">
                <a:ea typeface="Calibri"/>
                <a:cs typeface="Calibri"/>
              </a:rPr>
              <a:t>voor</a:t>
            </a:r>
            <a:r>
              <a:rPr lang="en-US">
                <a:ea typeface="Calibri"/>
                <a:cs typeface="Calibri"/>
              </a:rPr>
              <a:t> het </a:t>
            </a:r>
            <a:r>
              <a:rPr lang="en-US" err="1">
                <a:ea typeface="Calibri"/>
                <a:cs typeface="Calibri"/>
              </a:rPr>
              <a:t>nagesprek</a:t>
            </a:r>
            <a:r>
              <a:rPr lang="en-US">
                <a:ea typeface="Calibri"/>
                <a:cs typeface="Calibri"/>
              </a:rPr>
              <a:t> (slide 13 </a:t>
            </a:r>
            <a:r>
              <a:rPr lang="en-US" err="1">
                <a:ea typeface="Calibri"/>
                <a:cs typeface="Calibri"/>
              </a:rPr>
              <a:t>en</a:t>
            </a:r>
            <a:r>
              <a:rPr lang="en-US">
                <a:ea typeface="Calibri"/>
                <a:cs typeface="Calibri"/>
              </a:rPr>
              <a:t> 14)</a:t>
            </a:r>
          </a:p>
        </p:txBody>
      </p:sp>
      <p:sp>
        <p:nvSpPr>
          <p:cNvPr id="4" name="Tijdelijke aanduiding voor dianummer 3"/>
          <p:cNvSpPr>
            <a:spLocks noGrp="1"/>
          </p:cNvSpPr>
          <p:nvPr>
            <p:ph type="sldNum" sz="quarter" idx="5"/>
          </p:nvPr>
        </p:nvSpPr>
        <p:spPr/>
        <p:txBody>
          <a:bodyPr/>
          <a:lstStyle/>
          <a:p>
            <a:fld id="{3FDC0FE0-F303-4F3A-9A11-DA699BBE6BD6}" type="slidenum">
              <a:rPr lang="nl-BE" smtClean="0"/>
              <a:t>4</a:t>
            </a:fld>
            <a:endParaRPr lang="nl-BE"/>
          </a:p>
        </p:txBody>
      </p:sp>
    </p:spTree>
    <p:extLst>
      <p:ext uri="{BB962C8B-B14F-4D97-AF65-F5344CB8AC3E}">
        <p14:creationId xmlns:p14="http://schemas.microsoft.com/office/powerpoint/2010/main" val="28969035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a:p>
        </p:txBody>
      </p:sp>
      <p:sp>
        <p:nvSpPr>
          <p:cNvPr id="121" name="Google Shape;121;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410785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a:p>
        </p:txBody>
      </p:sp>
      <p:sp>
        <p:nvSpPr>
          <p:cNvPr id="121" name="Google Shape;121;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144235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a:buClr>
                <a:srgbClr val="000000"/>
              </a:buClr>
              <a:buSzPts val="1400"/>
            </a:pPr>
            <a:r>
              <a:rPr lang="nl-NL">
                <a:cs typeface="Calibri"/>
              </a:rPr>
              <a:t>Moeilijker? (</a:t>
            </a:r>
            <a:r>
              <a:rPr lang="nl-NL" err="1">
                <a:cs typeface="Calibri"/>
              </a:rPr>
              <a:t>alexandre</a:t>
            </a:r>
            <a:r>
              <a:rPr lang="nl-NL">
                <a:cs typeface="Calibri"/>
              </a:rPr>
              <a:t>, </a:t>
            </a:r>
            <a:r>
              <a:rPr lang="nl-NL" err="1">
                <a:cs typeface="Calibri"/>
              </a:rPr>
              <a:t>mirjam-osselaer</a:t>
            </a:r>
            <a:r>
              <a:rPr lang="nl-NL">
                <a:cs typeface="Calibri"/>
              </a:rPr>
              <a:t> sint-niklaas: te moeilijk)</a:t>
            </a:r>
          </a:p>
          <a:p>
            <a:pPr>
              <a:buSzPts val="1400"/>
            </a:pPr>
            <a:r>
              <a:rPr lang="nl-NL">
                <a:cs typeface="Calibri"/>
              </a:rPr>
              <a:t>Tom Wel goed om te relativeren bv B klein maar dicht bevolkt </a:t>
            </a:r>
          </a:p>
        </p:txBody>
      </p:sp>
      <p:sp>
        <p:nvSpPr>
          <p:cNvPr id="121" name="Google Shape;121;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3905990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nl-BE" b="1"/>
              <a:t>JA</a:t>
            </a:r>
            <a:endParaRPr b="1"/>
          </a:p>
        </p:txBody>
      </p:sp>
      <p:sp>
        <p:nvSpPr>
          <p:cNvPr id="121" name="Google Shape;121;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208249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nl-BE" b="1"/>
              <a:t>JA</a:t>
            </a:r>
            <a:endParaRPr b="1"/>
          </a:p>
        </p:txBody>
      </p:sp>
      <p:sp>
        <p:nvSpPr>
          <p:cNvPr id="121" name="Google Shape;121;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6078851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7CB31B-98D4-43A7-8D84-A85B91B8BADB}"/>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endParaRPr lang="nl-BE"/>
          </a:p>
        </p:txBody>
      </p:sp>
      <p:sp>
        <p:nvSpPr>
          <p:cNvPr id="3" name="Ondertitel 2">
            <a:extLst>
              <a:ext uri="{FF2B5EF4-FFF2-40B4-BE49-F238E27FC236}">
                <a16:creationId xmlns:a16="http://schemas.microsoft.com/office/drawing/2014/main" id="{6D6A37F8-3204-4236-AE50-D31F2C90667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BE"/>
          </a:p>
        </p:txBody>
      </p:sp>
      <p:sp>
        <p:nvSpPr>
          <p:cNvPr id="4" name="Tijdelijke aanduiding voor datum 3">
            <a:extLst>
              <a:ext uri="{FF2B5EF4-FFF2-40B4-BE49-F238E27FC236}">
                <a16:creationId xmlns:a16="http://schemas.microsoft.com/office/drawing/2014/main" id="{AD8C0D5E-52EF-407B-BE11-EBC63FD58C84}"/>
              </a:ext>
            </a:extLst>
          </p:cNvPr>
          <p:cNvSpPr>
            <a:spLocks noGrp="1"/>
          </p:cNvSpPr>
          <p:nvPr>
            <p:ph type="dt" sz="half" idx="10"/>
          </p:nvPr>
        </p:nvSpPr>
        <p:spPr/>
        <p:txBody>
          <a:bodyPr/>
          <a:lstStyle/>
          <a:p>
            <a:fld id="{664226D3-71E1-4532-80D6-6370CE333633}" type="datetimeFigureOut">
              <a:rPr lang="nl-BE" smtClean="0"/>
              <a:t>30/08/2022</a:t>
            </a:fld>
            <a:endParaRPr lang="nl-BE"/>
          </a:p>
        </p:txBody>
      </p:sp>
      <p:sp>
        <p:nvSpPr>
          <p:cNvPr id="5" name="Tijdelijke aanduiding voor voettekst 4">
            <a:extLst>
              <a:ext uri="{FF2B5EF4-FFF2-40B4-BE49-F238E27FC236}">
                <a16:creationId xmlns:a16="http://schemas.microsoft.com/office/drawing/2014/main" id="{2FD6E8E0-DFD8-4F4C-A944-634C57A35BCF}"/>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C335F4BE-8AFE-44EC-BDDB-A1470C988E00}"/>
              </a:ext>
            </a:extLst>
          </p:cNvPr>
          <p:cNvSpPr>
            <a:spLocks noGrp="1"/>
          </p:cNvSpPr>
          <p:nvPr>
            <p:ph type="sldNum" sz="quarter" idx="12"/>
          </p:nvPr>
        </p:nvSpPr>
        <p:spPr/>
        <p:txBody>
          <a:bodyPr/>
          <a:lstStyle/>
          <a:p>
            <a:fld id="{5CB86F02-F75E-4F33-A531-28AE87BA53A7}" type="slidenum">
              <a:rPr lang="nl-BE" smtClean="0"/>
              <a:t>‹#›</a:t>
            </a:fld>
            <a:endParaRPr lang="nl-BE"/>
          </a:p>
        </p:txBody>
      </p:sp>
    </p:spTree>
    <p:extLst>
      <p:ext uri="{BB962C8B-B14F-4D97-AF65-F5344CB8AC3E}">
        <p14:creationId xmlns:p14="http://schemas.microsoft.com/office/powerpoint/2010/main" val="39825849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45E9025-B7CE-45CB-A0E2-DD8379D61102}"/>
              </a:ext>
            </a:extLst>
          </p:cNvPr>
          <p:cNvSpPr>
            <a:spLocks noGrp="1"/>
          </p:cNvSpPr>
          <p:nvPr>
            <p:ph type="title"/>
          </p:nvPr>
        </p:nvSpPr>
        <p:spPr/>
        <p:txBody>
          <a:bodyPr/>
          <a:lstStyle/>
          <a:p>
            <a:r>
              <a:rPr lang="nl-NL"/>
              <a:t>Klik om stijl te bewerken</a:t>
            </a:r>
            <a:endParaRPr lang="nl-BE"/>
          </a:p>
        </p:txBody>
      </p:sp>
      <p:sp>
        <p:nvSpPr>
          <p:cNvPr id="3" name="Tijdelijke aanduiding voor verticale tekst 2">
            <a:extLst>
              <a:ext uri="{FF2B5EF4-FFF2-40B4-BE49-F238E27FC236}">
                <a16:creationId xmlns:a16="http://schemas.microsoft.com/office/drawing/2014/main" id="{E9AD6C8F-83EA-4026-BFE2-1A1585FC07E0}"/>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a:extLst>
              <a:ext uri="{FF2B5EF4-FFF2-40B4-BE49-F238E27FC236}">
                <a16:creationId xmlns:a16="http://schemas.microsoft.com/office/drawing/2014/main" id="{B3FF059C-7553-4723-B5B2-69719BCE9A01}"/>
              </a:ext>
            </a:extLst>
          </p:cNvPr>
          <p:cNvSpPr>
            <a:spLocks noGrp="1"/>
          </p:cNvSpPr>
          <p:nvPr>
            <p:ph type="dt" sz="half" idx="10"/>
          </p:nvPr>
        </p:nvSpPr>
        <p:spPr/>
        <p:txBody>
          <a:bodyPr/>
          <a:lstStyle/>
          <a:p>
            <a:fld id="{664226D3-71E1-4532-80D6-6370CE333633}" type="datetimeFigureOut">
              <a:rPr lang="nl-BE" smtClean="0"/>
              <a:t>30/08/2022</a:t>
            </a:fld>
            <a:endParaRPr lang="nl-BE"/>
          </a:p>
        </p:txBody>
      </p:sp>
      <p:sp>
        <p:nvSpPr>
          <p:cNvPr id="5" name="Tijdelijke aanduiding voor voettekst 4">
            <a:extLst>
              <a:ext uri="{FF2B5EF4-FFF2-40B4-BE49-F238E27FC236}">
                <a16:creationId xmlns:a16="http://schemas.microsoft.com/office/drawing/2014/main" id="{6D05FB97-5694-40E7-A7A5-256FC797F1AF}"/>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F09E521C-930A-4D1D-ADE5-01BB92C892D6}"/>
              </a:ext>
            </a:extLst>
          </p:cNvPr>
          <p:cNvSpPr>
            <a:spLocks noGrp="1"/>
          </p:cNvSpPr>
          <p:nvPr>
            <p:ph type="sldNum" sz="quarter" idx="12"/>
          </p:nvPr>
        </p:nvSpPr>
        <p:spPr/>
        <p:txBody>
          <a:bodyPr/>
          <a:lstStyle/>
          <a:p>
            <a:fld id="{5CB86F02-F75E-4F33-A531-28AE87BA53A7}" type="slidenum">
              <a:rPr lang="nl-BE" smtClean="0"/>
              <a:t>‹#›</a:t>
            </a:fld>
            <a:endParaRPr lang="nl-BE"/>
          </a:p>
        </p:txBody>
      </p:sp>
    </p:spTree>
    <p:extLst>
      <p:ext uri="{BB962C8B-B14F-4D97-AF65-F5344CB8AC3E}">
        <p14:creationId xmlns:p14="http://schemas.microsoft.com/office/powerpoint/2010/main" val="413174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F2519F60-6AAA-48BE-96B9-F4E99BC47997}"/>
              </a:ext>
            </a:extLst>
          </p:cNvPr>
          <p:cNvSpPr>
            <a:spLocks noGrp="1"/>
          </p:cNvSpPr>
          <p:nvPr>
            <p:ph type="title" orient="vert"/>
          </p:nvPr>
        </p:nvSpPr>
        <p:spPr>
          <a:xfrm>
            <a:off x="8724900" y="365125"/>
            <a:ext cx="2628900" cy="5811838"/>
          </a:xfrm>
        </p:spPr>
        <p:txBody>
          <a:bodyPr vert="eaVert"/>
          <a:lstStyle/>
          <a:p>
            <a:r>
              <a:rPr lang="nl-NL"/>
              <a:t>Klik om stijl te bewerken</a:t>
            </a:r>
            <a:endParaRPr lang="nl-BE"/>
          </a:p>
        </p:txBody>
      </p:sp>
      <p:sp>
        <p:nvSpPr>
          <p:cNvPr id="3" name="Tijdelijke aanduiding voor verticale tekst 2">
            <a:extLst>
              <a:ext uri="{FF2B5EF4-FFF2-40B4-BE49-F238E27FC236}">
                <a16:creationId xmlns:a16="http://schemas.microsoft.com/office/drawing/2014/main" id="{98BDFFF8-EC8F-4C93-8E0A-BA7BEE20043E}"/>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a:extLst>
              <a:ext uri="{FF2B5EF4-FFF2-40B4-BE49-F238E27FC236}">
                <a16:creationId xmlns:a16="http://schemas.microsoft.com/office/drawing/2014/main" id="{514A95A4-2BAC-480F-B43B-02B1B864652E}"/>
              </a:ext>
            </a:extLst>
          </p:cNvPr>
          <p:cNvSpPr>
            <a:spLocks noGrp="1"/>
          </p:cNvSpPr>
          <p:nvPr>
            <p:ph type="dt" sz="half" idx="10"/>
          </p:nvPr>
        </p:nvSpPr>
        <p:spPr/>
        <p:txBody>
          <a:bodyPr/>
          <a:lstStyle/>
          <a:p>
            <a:fld id="{664226D3-71E1-4532-80D6-6370CE333633}" type="datetimeFigureOut">
              <a:rPr lang="nl-BE" smtClean="0"/>
              <a:t>30/08/2022</a:t>
            </a:fld>
            <a:endParaRPr lang="nl-BE"/>
          </a:p>
        </p:txBody>
      </p:sp>
      <p:sp>
        <p:nvSpPr>
          <p:cNvPr id="5" name="Tijdelijke aanduiding voor voettekst 4">
            <a:extLst>
              <a:ext uri="{FF2B5EF4-FFF2-40B4-BE49-F238E27FC236}">
                <a16:creationId xmlns:a16="http://schemas.microsoft.com/office/drawing/2014/main" id="{8E09B4CB-B8EB-4F5D-B4E2-C3A0AB649264}"/>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520BB932-F793-4ECB-9F1B-884C6E8F3D62}"/>
              </a:ext>
            </a:extLst>
          </p:cNvPr>
          <p:cNvSpPr>
            <a:spLocks noGrp="1"/>
          </p:cNvSpPr>
          <p:nvPr>
            <p:ph type="sldNum" sz="quarter" idx="12"/>
          </p:nvPr>
        </p:nvSpPr>
        <p:spPr/>
        <p:txBody>
          <a:bodyPr/>
          <a:lstStyle/>
          <a:p>
            <a:fld id="{5CB86F02-F75E-4F33-A531-28AE87BA53A7}" type="slidenum">
              <a:rPr lang="nl-BE" smtClean="0"/>
              <a:t>‹#›</a:t>
            </a:fld>
            <a:endParaRPr lang="nl-BE"/>
          </a:p>
        </p:txBody>
      </p:sp>
    </p:spTree>
    <p:extLst>
      <p:ext uri="{BB962C8B-B14F-4D97-AF65-F5344CB8AC3E}">
        <p14:creationId xmlns:p14="http://schemas.microsoft.com/office/powerpoint/2010/main" val="20139173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609600" y="274639"/>
            <a:ext cx="10972800" cy="11430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Clr>
                <a:schemeClr val="dk1"/>
              </a:buClr>
              <a:buSzPts val="33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2400"/>
            </a:lvl2pPr>
            <a:lvl3pPr lvl="2">
              <a:spcBef>
                <a:spcPts val="0"/>
              </a:spcBef>
              <a:spcAft>
                <a:spcPts val="0"/>
              </a:spcAft>
              <a:buSzPts val="1400"/>
              <a:buNone/>
              <a:defRPr sz="2400"/>
            </a:lvl3pPr>
            <a:lvl4pPr lvl="3">
              <a:spcBef>
                <a:spcPts val="0"/>
              </a:spcBef>
              <a:spcAft>
                <a:spcPts val="0"/>
              </a:spcAft>
              <a:buSzPts val="1400"/>
              <a:buNone/>
              <a:defRPr sz="2400"/>
            </a:lvl4pPr>
            <a:lvl5pPr lvl="4">
              <a:spcBef>
                <a:spcPts val="0"/>
              </a:spcBef>
              <a:spcAft>
                <a:spcPts val="0"/>
              </a:spcAft>
              <a:buSzPts val="1400"/>
              <a:buNone/>
              <a:defRPr sz="2400"/>
            </a:lvl5pPr>
            <a:lvl6pPr lvl="5">
              <a:spcBef>
                <a:spcPts val="0"/>
              </a:spcBef>
              <a:spcAft>
                <a:spcPts val="0"/>
              </a:spcAft>
              <a:buSzPts val="1400"/>
              <a:buNone/>
              <a:defRPr sz="2400"/>
            </a:lvl6pPr>
            <a:lvl7pPr lvl="6">
              <a:spcBef>
                <a:spcPts val="0"/>
              </a:spcBef>
              <a:spcAft>
                <a:spcPts val="0"/>
              </a:spcAft>
              <a:buSzPts val="1400"/>
              <a:buNone/>
              <a:defRPr sz="2400"/>
            </a:lvl7pPr>
            <a:lvl8pPr lvl="7">
              <a:spcBef>
                <a:spcPts val="0"/>
              </a:spcBef>
              <a:spcAft>
                <a:spcPts val="0"/>
              </a:spcAft>
              <a:buSzPts val="1400"/>
              <a:buNone/>
              <a:defRPr sz="2400"/>
            </a:lvl8pPr>
            <a:lvl9pPr lvl="8">
              <a:spcBef>
                <a:spcPts val="0"/>
              </a:spcBef>
              <a:spcAft>
                <a:spcPts val="0"/>
              </a:spcAft>
              <a:buSzPts val="1400"/>
              <a:buNone/>
              <a:defRPr sz="2400"/>
            </a:lvl9pPr>
          </a:lstStyle>
          <a:p>
            <a:endParaRPr/>
          </a:p>
        </p:txBody>
      </p:sp>
      <p:sp>
        <p:nvSpPr>
          <p:cNvPr id="17" name="Google Shape;17;p2"/>
          <p:cNvSpPr txBox="1">
            <a:spLocks noGrp="1"/>
          </p:cNvSpPr>
          <p:nvPr>
            <p:ph type="body" idx="1"/>
          </p:nvPr>
        </p:nvSpPr>
        <p:spPr>
          <a:xfrm>
            <a:off x="609600" y="1600201"/>
            <a:ext cx="10972800" cy="4525963"/>
          </a:xfrm>
          <a:prstGeom prst="rect">
            <a:avLst/>
          </a:prstGeom>
          <a:noFill/>
          <a:ln>
            <a:noFill/>
          </a:ln>
        </p:spPr>
        <p:txBody>
          <a:bodyPr spcFirstLastPara="1" wrap="square" lIns="91425" tIns="45700" rIns="91425" bIns="45700" anchor="t" anchorCtr="0"/>
          <a:lstStyle>
            <a:lvl1pPr marL="609585" marR="0" lvl="0" indent="-507987" algn="l" rtl="0">
              <a:spcBef>
                <a:spcPts val="640"/>
              </a:spcBef>
              <a:spcAft>
                <a:spcPts val="0"/>
              </a:spcAft>
              <a:buClr>
                <a:schemeClr val="dk1"/>
              </a:buClr>
              <a:buSzPts val="2400"/>
              <a:buFont typeface="Arial"/>
              <a:buChar char="•"/>
              <a:defRPr sz="3200" b="0" i="0" u="none" strike="noStrike" cap="none">
                <a:solidFill>
                  <a:schemeClr val="dk1"/>
                </a:solidFill>
                <a:latin typeface="Calibri"/>
                <a:ea typeface="Calibri"/>
                <a:cs typeface="Calibri"/>
                <a:sym typeface="Calibri"/>
              </a:defRPr>
            </a:lvl1pPr>
            <a:lvl2pPr marL="1219170" marR="0" lvl="1" indent="-482588" algn="l" rtl="0">
              <a:spcBef>
                <a:spcPts val="560"/>
              </a:spcBef>
              <a:spcAft>
                <a:spcPts val="0"/>
              </a:spcAft>
              <a:buClr>
                <a:schemeClr val="dk1"/>
              </a:buClr>
              <a:buSzPts val="2100"/>
              <a:buFont typeface="Arial"/>
              <a:buChar char="–"/>
              <a:defRPr sz="2800" b="0" i="0" u="none" strike="noStrike" cap="none">
                <a:solidFill>
                  <a:schemeClr val="dk1"/>
                </a:solidFill>
                <a:latin typeface="Calibri"/>
                <a:ea typeface="Calibri"/>
                <a:cs typeface="Calibri"/>
                <a:sym typeface="Calibri"/>
              </a:defRPr>
            </a:lvl2pPr>
            <a:lvl3pPr marL="1828754" marR="0" lvl="2" indent="-457189" algn="l" rtl="0">
              <a:spcBef>
                <a:spcPts val="48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3pPr>
            <a:lvl4pPr marL="2438339" marR="0" lvl="3" indent="-431789" algn="l" rtl="0">
              <a:spcBef>
                <a:spcPts val="400"/>
              </a:spcBef>
              <a:spcAft>
                <a:spcPts val="0"/>
              </a:spcAft>
              <a:buClr>
                <a:schemeClr val="dk1"/>
              </a:buClr>
              <a:buSzPts val="1500"/>
              <a:buFont typeface="Arial"/>
              <a:buChar char="–"/>
              <a:defRPr sz="2000" b="0" i="0" u="none" strike="noStrike" cap="none">
                <a:solidFill>
                  <a:schemeClr val="dk1"/>
                </a:solidFill>
                <a:latin typeface="Calibri"/>
                <a:ea typeface="Calibri"/>
                <a:cs typeface="Calibri"/>
                <a:sym typeface="Calibri"/>
              </a:defRPr>
            </a:lvl4pPr>
            <a:lvl5pPr marL="3047924" marR="0" lvl="4" indent="-431789" algn="l" rtl="0">
              <a:spcBef>
                <a:spcPts val="400"/>
              </a:spcBef>
              <a:spcAft>
                <a:spcPts val="0"/>
              </a:spcAft>
              <a:buClr>
                <a:schemeClr val="dk1"/>
              </a:buClr>
              <a:buSzPts val="1500"/>
              <a:buFont typeface="Arial"/>
              <a:buChar char="»"/>
              <a:defRPr sz="2000" b="0" i="0" u="none" strike="noStrike" cap="none">
                <a:solidFill>
                  <a:schemeClr val="dk1"/>
                </a:solidFill>
                <a:latin typeface="Calibri"/>
                <a:ea typeface="Calibri"/>
                <a:cs typeface="Calibri"/>
                <a:sym typeface="Calibri"/>
              </a:defRPr>
            </a:lvl5pPr>
            <a:lvl6pPr marL="3657509" marR="0" lvl="5" indent="-431789" algn="l" rtl="0">
              <a:spcBef>
                <a:spcPts val="400"/>
              </a:spcBef>
              <a:spcAft>
                <a:spcPts val="0"/>
              </a:spcAft>
              <a:buClr>
                <a:schemeClr val="dk1"/>
              </a:buClr>
              <a:buSzPts val="1500"/>
              <a:buFont typeface="Arial"/>
              <a:buChar char="•"/>
              <a:defRPr sz="2000" b="0" i="0" u="none" strike="noStrike" cap="none">
                <a:solidFill>
                  <a:schemeClr val="dk1"/>
                </a:solidFill>
                <a:latin typeface="Calibri"/>
                <a:ea typeface="Calibri"/>
                <a:cs typeface="Calibri"/>
                <a:sym typeface="Calibri"/>
              </a:defRPr>
            </a:lvl6pPr>
            <a:lvl7pPr marL="4267093" marR="0" lvl="6" indent="-431789" algn="l" rtl="0">
              <a:spcBef>
                <a:spcPts val="400"/>
              </a:spcBef>
              <a:spcAft>
                <a:spcPts val="0"/>
              </a:spcAft>
              <a:buClr>
                <a:schemeClr val="dk1"/>
              </a:buClr>
              <a:buSzPts val="1500"/>
              <a:buFont typeface="Arial"/>
              <a:buChar char="•"/>
              <a:defRPr sz="2000" b="0" i="0" u="none" strike="noStrike" cap="none">
                <a:solidFill>
                  <a:schemeClr val="dk1"/>
                </a:solidFill>
                <a:latin typeface="Calibri"/>
                <a:ea typeface="Calibri"/>
                <a:cs typeface="Calibri"/>
                <a:sym typeface="Calibri"/>
              </a:defRPr>
            </a:lvl7pPr>
            <a:lvl8pPr marL="4876678" marR="0" lvl="7" indent="-431789" algn="l" rtl="0">
              <a:spcBef>
                <a:spcPts val="400"/>
              </a:spcBef>
              <a:spcAft>
                <a:spcPts val="0"/>
              </a:spcAft>
              <a:buClr>
                <a:schemeClr val="dk1"/>
              </a:buClr>
              <a:buSzPts val="1500"/>
              <a:buFont typeface="Arial"/>
              <a:buChar char="•"/>
              <a:defRPr sz="2000" b="0" i="0" u="none" strike="noStrike" cap="none">
                <a:solidFill>
                  <a:schemeClr val="dk1"/>
                </a:solidFill>
                <a:latin typeface="Calibri"/>
                <a:ea typeface="Calibri"/>
                <a:cs typeface="Calibri"/>
                <a:sym typeface="Calibri"/>
              </a:defRPr>
            </a:lvl8pPr>
            <a:lvl9pPr marL="5486263" marR="0" lvl="8" indent="-431789" algn="l" rtl="0">
              <a:spcBef>
                <a:spcPts val="400"/>
              </a:spcBef>
              <a:spcAft>
                <a:spcPts val="0"/>
              </a:spcAft>
              <a:buClr>
                <a:schemeClr val="dk1"/>
              </a:buClr>
              <a:buSzPts val="15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dt" idx="10"/>
          </p:nvPr>
        </p:nvSpPr>
        <p:spPr>
          <a:xfrm>
            <a:off x="609600" y="6356352"/>
            <a:ext cx="28448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ftr" idx="11"/>
          </p:nvPr>
        </p:nvSpPr>
        <p:spPr>
          <a:xfrm>
            <a:off x="4165600" y="6356352"/>
            <a:ext cx="38608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9pPr>
          </a:lstStyle>
          <a:p>
            <a:endParaRPr/>
          </a:p>
        </p:txBody>
      </p:sp>
      <p:sp>
        <p:nvSpPr>
          <p:cNvPr id="20" name="Google Shape;20;p2"/>
          <p:cNvSpPr txBox="1">
            <a:spLocks noGrp="1"/>
          </p:cNvSpPr>
          <p:nvPr>
            <p:ph type="sldNum" idx="12"/>
          </p:nvPr>
        </p:nvSpPr>
        <p:spPr>
          <a:xfrm>
            <a:off x="8737600" y="6356352"/>
            <a:ext cx="28448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nl-NL"/>
              <a:pPr marL="0" lvl="0" indent="0" algn="r" rtl="0">
                <a:spcBef>
                  <a:spcPts val="0"/>
                </a:spcBef>
                <a:spcAft>
                  <a:spcPts val="0"/>
                </a:spcAft>
                <a:buNone/>
              </a:pPr>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Google Shape;22;p3"/>
          <p:cNvSpPr txBox="1">
            <a:spLocks noGrp="1"/>
          </p:cNvSpPr>
          <p:nvPr>
            <p:ph type="ctrTitle"/>
          </p:nvPr>
        </p:nvSpPr>
        <p:spPr>
          <a:xfrm>
            <a:off x="914400" y="2130428"/>
            <a:ext cx="10363200" cy="14700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Clr>
                <a:schemeClr val="dk1"/>
              </a:buClr>
              <a:buSzPts val="33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2400"/>
            </a:lvl2pPr>
            <a:lvl3pPr lvl="2">
              <a:spcBef>
                <a:spcPts val="0"/>
              </a:spcBef>
              <a:spcAft>
                <a:spcPts val="0"/>
              </a:spcAft>
              <a:buSzPts val="1400"/>
              <a:buNone/>
              <a:defRPr sz="2400"/>
            </a:lvl3pPr>
            <a:lvl4pPr lvl="3">
              <a:spcBef>
                <a:spcPts val="0"/>
              </a:spcBef>
              <a:spcAft>
                <a:spcPts val="0"/>
              </a:spcAft>
              <a:buSzPts val="1400"/>
              <a:buNone/>
              <a:defRPr sz="2400"/>
            </a:lvl4pPr>
            <a:lvl5pPr lvl="4">
              <a:spcBef>
                <a:spcPts val="0"/>
              </a:spcBef>
              <a:spcAft>
                <a:spcPts val="0"/>
              </a:spcAft>
              <a:buSzPts val="1400"/>
              <a:buNone/>
              <a:defRPr sz="2400"/>
            </a:lvl5pPr>
            <a:lvl6pPr lvl="5">
              <a:spcBef>
                <a:spcPts val="0"/>
              </a:spcBef>
              <a:spcAft>
                <a:spcPts val="0"/>
              </a:spcAft>
              <a:buSzPts val="1400"/>
              <a:buNone/>
              <a:defRPr sz="2400"/>
            </a:lvl6pPr>
            <a:lvl7pPr lvl="6">
              <a:spcBef>
                <a:spcPts val="0"/>
              </a:spcBef>
              <a:spcAft>
                <a:spcPts val="0"/>
              </a:spcAft>
              <a:buSzPts val="1400"/>
              <a:buNone/>
              <a:defRPr sz="2400"/>
            </a:lvl7pPr>
            <a:lvl8pPr lvl="7">
              <a:spcBef>
                <a:spcPts val="0"/>
              </a:spcBef>
              <a:spcAft>
                <a:spcPts val="0"/>
              </a:spcAft>
              <a:buSzPts val="1400"/>
              <a:buNone/>
              <a:defRPr sz="2400"/>
            </a:lvl8pPr>
            <a:lvl9pPr lvl="8">
              <a:spcBef>
                <a:spcPts val="0"/>
              </a:spcBef>
              <a:spcAft>
                <a:spcPts val="0"/>
              </a:spcAft>
              <a:buSzPts val="1400"/>
              <a:buNone/>
              <a:defRPr sz="2400"/>
            </a:lvl9pPr>
          </a:lstStyle>
          <a:p>
            <a:endParaRPr/>
          </a:p>
        </p:txBody>
      </p:sp>
      <p:sp>
        <p:nvSpPr>
          <p:cNvPr id="23" name="Google Shape;23;p3"/>
          <p:cNvSpPr txBox="1">
            <a:spLocks noGrp="1"/>
          </p:cNvSpPr>
          <p:nvPr>
            <p:ph type="subTitle" idx="1"/>
          </p:nvPr>
        </p:nvSpPr>
        <p:spPr>
          <a:xfrm>
            <a:off x="1828800" y="3886200"/>
            <a:ext cx="8534400" cy="1752600"/>
          </a:xfrm>
          <a:prstGeom prst="rect">
            <a:avLst/>
          </a:prstGeom>
          <a:noFill/>
          <a:ln>
            <a:noFill/>
          </a:ln>
        </p:spPr>
        <p:txBody>
          <a:bodyPr spcFirstLastPara="1" wrap="square" lIns="91425" tIns="45700" rIns="91425" bIns="45700" anchor="t" anchorCtr="0"/>
          <a:lstStyle>
            <a:lvl1pPr marR="0" lvl="0" algn="ctr" rtl="0">
              <a:spcBef>
                <a:spcPts val="640"/>
              </a:spcBef>
              <a:spcAft>
                <a:spcPts val="0"/>
              </a:spcAft>
              <a:buClr>
                <a:srgbClr val="888888"/>
              </a:buClr>
              <a:buSzPts val="2400"/>
              <a:buFont typeface="Arial"/>
              <a:buNone/>
              <a:defRPr sz="3200" b="0" i="0" u="none" strike="noStrike" cap="none">
                <a:solidFill>
                  <a:srgbClr val="888888"/>
                </a:solidFill>
                <a:latin typeface="Calibri"/>
                <a:ea typeface="Calibri"/>
                <a:cs typeface="Calibri"/>
                <a:sym typeface="Calibri"/>
              </a:defRPr>
            </a:lvl1pPr>
            <a:lvl2pPr marR="0" lvl="1" algn="ctr" rtl="0">
              <a:spcBef>
                <a:spcPts val="560"/>
              </a:spcBef>
              <a:spcAft>
                <a:spcPts val="0"/>
              </a:spcAft>
              <a:buClr>
                <a:srgbClr val="888888"/>
              </a:buClr>
              <a:buSzPts val="2100"/>
              <a:buFont typeface="Arial"/>
              <a:buNone/>
              <a:defRPr sz="2800" b="0" i="0" u="none" strike="noStrike" cap="none">
                <a:solidFill>
                  <a:srgbClr val="888888"/>
                </a:solidFill>
                <a:latin typeface="Calibri"/>
                <a:ea typeface="Calibri"/>
                <a:cs typeface="Calibri"/>
                <a:sym typeface="Calibri"/>
              </a:defRPr>
            </a:lvl2pPr>
            <a:lvl3pPr marR="0" lvl="2" algn="ctr" rtl="0">
              <a:spcBef>
                <a:spcPts val="480"/>
              </a:spcBef>
              <a:spcAft>
                <a:spcPts val="0"/>
              </a:spcAft>
              <a:buClr>
                <a:srgbClr val="888888"/>
              </a:buClr>
              <a:buSzPts val="1800"/>
              <a:buFont typeface="Arial"/>
              <a:buNone/>
              <a:defRPr sz="2400" b="0" i="0" u="none" strike="noStrike" cap="none">
                <a:solidFill>
                  <a:srgbClr val="888888"/>
                </a:solidFill>
                <a:latin typeface="Calibri"/>
                <a:ea typeface="Calibri"/>
                <a:cs typeface="Calibri"/>
                <a:sym typeface="Calibri"/>
              </a:defRPr>
            </a:lvl3pPr>
            <a:lvl4pPr marR="0" lvl="3" algn="ctr" rtl="0">
              <a:spcBef>
                <a:spcPts val="400"/>
              </a:spcBef>
              <a:spcAft>
                <a:spcPts val="0"/>
              </a:spcAft>
              <a:buClr>
                <a:srgbClr val="888888"/>
              </a:buClr>
              <a:buSzPts val="1500"/>
              <a:buFont typeface="Arial"/>
              <a:buNone/>
              <a:defRPr sz="2000" b="0" i="0" u="none" strike="noStrike" cap="none">
                <a:solidFill>
                  <a:srgbClr val="888888"/>
                </a:solidFill>
                <a:latin typeface="Calibri"/>
                <a:ea typeface="Calibri"/>
                <a:cs typeface="Calibri"/>
                <a:sym typeface="Calibri"/>
              </a:defRPr>
            </a:lvl4pPr>
            <a:lvl5pPr marR="0" lvl="4" algn="ctr" rtl="0">
              <a:spcBef>
                <a:spcPts val="400"/>
              </a:spcBef>
              <a:spcAft>
                <a:spcPts val="0"/>
              </a:spcAft>
              <a:buClr>
                <a:srgbClr val="888888"/>
              </a:buClr>
              <a:buSzPts val="1500"/>
              <a:buFont typeface="Arial"/>
              <a:buNone/>
              <a:defRPr sz="2000" b="0" i="0" u="none" strike="noStrike" cap="none">
                <a:solidFill>
                  <a:srgbClr val="888888"/>
                </a:solidFill>
                <a:latin typeface="Calibri"/>
                <a:ea typeface="Calibri"/>
                <a:cs typeface="Calibri"/>
                <a:sym typeface="Calibri"/>
              </a:defRPr>
            </a:lvl5pPr>
            <a:lvl6pPr marR="0" lvl="5" algn="ctr" rtl="0">
              <a:spcBef>
                <a:spcPts val="400"/>
              </a:spcBef>
              <a:spcAft>
                <a:spcPts val="0"/>
              </a:spcAft>
              <a:buClr>
                <a:srgbClr val="888888"/>
              </a:buClr>
              <a:buSzPts val="1500"/>
              <a:buFont typeface="Arial"/>
              <a:buNone/>
              <a:defRPr sz="2000" b="0" i="0" u="none" strike="noStrike" cap="none">
                <a:solidFill>
                  <a:srgbClr val="888888"/>
                </a:solidFill>
                <a:latin typeface="Calibri"/>
                <a:ea typeface="Calibri"/>
                <a:cs typeface="Calibri"/>
                <a:sym typeface="Calibri"/>
              </a:defRPr>
            </a:lvl6pPr>
            <a:lvl7pPr marR="0" lvl="6" algn="ctr" rtl="0">
              <a:spcBef>
                <a:spcPts val="400"/>
              </a:spcBef>
              <a:spcAft>
                <a:spcPts val="0"/>
              </a:spcAft>
              <a:buClr>
                <a:srgbClr val="888888"/>
              </a:buClr>
              <a:buSzPts val="1500"/>
              <a:buFont typeface="Arial"/>
              <a:buNone/>
              <a:defRPr sz="2000" b="0" i="0" u="none" strike="noStrike" cap="none">
                <a:solidFill>
                  <a:srgbClr val="888888"/>
                </a:solidFill>
                <a:latin typeface="Calibri"/>
                <a:ea typeface="Calibri"/>
                <a:cs typeface="Calibri"/>
                <a:sym typeface="Calibri"/>
              </a:defRPr>
            </a:lvl7pPr>
            <a:lvl8pPr marR="0" lvl="7" algn="ctr" rtl="0">
              <a:spcBef>
                <a:spcPts val="400"/>
              </a:spcBef>
              <a:spcAft>
                <a:spcPts val="0"/>
              </a:spcAft>
              <a:buClr>
                <a:srgbClr val="888888"/>
              </a:buClr>
              <a:buSzPts val="1500"/>
              <a:buFont typeface="Arial"/>
              <a:buNone/>
              <a:defRPr sz="2000" b="0" i="0" u="none" strike="noStrike" cap="none">
                <a:solidFill>
                  <a:srgbClr val="888888"/>
                </a:solidFill>
                <a:latin typeface="Calibri"/>
                <a:ea typeface="Calibri"/>
                <a:cs typeface="Calibri"/>
                <a:sym typeface="Calibri"/>
              </a:defRPr>
            </a:lvl8pPr>
            <a:lvl9pPr marR="0" lvl="8" algn="ctr" rtl="0">
              <a:spcBef>
                <a:spcPts val="400"/>
              </a:spcBef>
              <a:spcAft>
                <a:spcPts val="0"/>
              </a:spcAft>
              <a:buClr>
                <a:srgbClr val="888888"/>
              </a:buClr>
              <a:buSzPts val="1500"/>
              <a:buFont typeface="Arial"/>
              <a:buNone/>
              <a:defRPr sz="2000" b="0" i="0" u="none" strike="noStrike" cap="none">
                <a:solidFill>
                  <a:srgbClr val="888888"/>
                </a:solidFill>
                <a:latin typeface="Calibri"/>
                <a:ea typeface="Calibri"/>
                <a:cs typeface="Calibri"/>
                <a:sym typeface="Calibri"/>
              </a:defRPr>
            </a:lvl9pPr>
          </a:lstStyle>
          <a:p>
            <a:endParaRPr/>
          </a:p>
        </p:txBody>
      </p:sp>
      <p:sp>
        <p:nvSpPr>
          <p:cNvPr id="24" name="Google Shape;24;p3"/>
          <p:cNvSpPr txBox="1">
            <a:spLocks noGrp="1"/>
          </p:cNvSpPr>
          <p:nvPr>
            <p:ph type="dt" idx="10"/>
          </p:nvPr>
        </p:nvSpPr>
        <p:spPr>
          <a:xfrm>
            <a:off x="609600" y="6356352"/>
            <a:ext cx="28448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ftr" idx="11"/>
          </p:nvPr>
        </p:nvSpPr>
        <p:spPr>
          <a:xfrm>
            <a:off x="4165600" y="6356352"/>
            <a:ext cx="38608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9pPr>
          </a:lstStyle>
          <a:p>
            <a:endParaRPr/>
          </a:p>
        </p:txBody>
      </p:sp>
      <p:sp>
        <p:nvSpPr>
          <p:cNvPr id="26" name="Google Shape;26;p3"/>
          <p:cNvSpPr txBox="1">
            <a:spLocks noGrp="1"/>
          </p:cNvSpPr>
          <p:nvPr>
            <p:ph type="sldNum" idx="12"/>
          </p:nvPr>
        </p:nvSpPr>
        <p:spPr>
          <a:xfrm>
            <a:off x="8737600" y="6356352"/>
            <a:ext cx="28448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nl-NL"/>
              <a:pPr marL="0" lvl="0" indent="0" algn="r" rtl="0">
                <a:spcBef>
                  <a:spcPts val="0"/>
                </a:spcBef>
                <a:spcAft>
                  <a:spcPts val="0"/>
                </a:spcAft>
                <a:buNone/>
              </a:pPr>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4"/>
          <p:cNvSpPr txBox="1">
            <a:spLocks noGrp="1"/>
          </p:cNvSpPr>
          <p:nvPr>
            <p:ph type="title"/>
          </p:nvPr>
        </p:nvSpPr>
        <p:spPr>
          <a:xfrm>
            <a:off x="963084" y="4406901"/>
            <a:ext cx="10363200" cy="1362075"/>
          </a:xfrm>
          <a:prstGeom prst="rect">
            <a:avLst/>
          </a:prstGeom>
          <a:noFill/>
          <a:ln>
            <a:noFill/>
          </a:ln>
        </p:spPr>
        <p:txBody>
          <a:bodyPr spcFirstLastPara="1" wrap="square" lIns="91425" tIns="45700" rIns="91425" bIns="45700" anchor="t" anchorCtr="0"/>
          <a:lstStyle>
            <a:lvl1pPr marR="0" lvl="0" algn="l" rtl="0">
              <a:spcBef>
                <a:spcPts val="0"/>
              </a:spcBef>
              <a:spcAft>
                <a:spcPts val="0"/>
              </a:spcAft>
              <a:buClr>
                <a:schemeClr val="dk1"/>
              </a:buClr>
              <a:buSzPts val="3000"/>
              <a:buFont typeface="Calibri"/>
              <a:buNone/>
              <a:defRPr sz="4000" b="1"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2400"/>
            </a:lvl2pPr>
            <a:lvl3pPr lvl="2">
              <a:spcBef>
                <a:spcPts val="0"/>
              </a:spcBef>
              <a:spcAft>
                <a:spcPts val="0"/>
              </a:spcAft>
              <a:buSzPts val="1400"/>
              <a:buNone/>
              <a:defRPr sz="2400"/>
            </a:lvl3pPr>
            <a:lvl4pPr lvl="3">
              <a:spcBef>
                <a:spcPts val="0"/>
              </a:spcBef>
              <a:spcAft>
                <a:spcPts val="0"/>
              </a:spcAft>
              <a:buSzPts val="1400"/>
              <a:buNone/>
              <a:defRPr sz="2400"/>
            </a:lvl4pPr>
            <a:lvl5pPr lvl="4">
              <a:spcBef>
                <a:spcPts val="0"/>
              </a:spcBef>
              <a:spcAft>
                <a:spcPts val="0"/>
              </a:spcAft>
              <a:buSzPts val="1400"/>
              <a:buNone/>
              <a:defRPr sz="2400"/>
            </a:lvl5pPr>
            <a:lvl6pPr lvl="5">
              <a:spcBef>
                <a:spcPts val="0"/>
              </a:spcBef>
              <a:spcAft>
                <a:spcPts val="0"/>
              </a:spcAft>
              <a:buSzPts val="1400"/>
              <a:buNone/>
              <a:defRPr sz="2400"/>
            </a:lvl6pPr>
            <a:lvl7pPr lvl="6">
              <a:spcBef>
                <a:spcPts val="0"/>
              </a:spcBef>
              <a:spcAft>
                <a:spcPts val="0"/>
              </a:spcAft>
              <a:buSzPts val="1400"/>
              <a:buNone/>
              <a:defRPr sz="2400"/>
            </a:lvl7pPr>
            <a:lvl8pPr lvl="7">
              <a:spcBef>
                <a:spcPts val="0"/>
              </a:spcBef>
              <a:spcAft>
                <a:spcPts val="0"/>
              </a:spcAft>
              <a:buSzPts val="1400"/>
              <a:buNone/>
              <a:defRPr sz="2400"/>
            </a:lvl8pPr>
            <a:lvl9pPr lvl="8">
              <a:spcBef>
                <a:spcPts val="0"/>
              </a:spcBef>
              <a:spcAft>
                <a:spcPts val="0"/>
              </a:spcAft>
              <a:buSzPts val="1400"/>
              <a:buNone/>
              <a:defRPr sz="2400"/>
            </a:lvl9pPr>
          </a:lstStyle>
          <a:p>
            <a:endParaRPr/>
          </a:p>
        </p:txBody>
      </p:sp>
      <p:sp>
        <p:nvSpPr>
          <p:cNvPr id="29" name="Google Shape;29;p4"/>
          <p:cNvSpPr txBox="1">
            <a:spLocks noGrp="1"/>
          </p:cNvSpPr>
          <p:nvPr>
            <p:ph type="body" idx="1"/>
          </p:nvPr>
        </p:nvSpPr>
        <p:spPr>
          <a:xfrm>
            <a:off x="963084" y="2906713"/>
            <a:ext cx="10363200" cy="1500187"/>
          </a:xfrm>
          <a:prstGeom prst="rect">
            <a:avLst/>
          </a:prstGeom>
          <a:noFill/>
          <a:ln>
            <a:noFill/>
          </a:ln>
        </p:spPr>
        <p:txBody>
          <a:bodyPr spcFirstLastPara="1" wrap="square" lIns="91425" tIns="45700" rIns="91425" bIns="45700" anchor="b" anchorCtr="0"/>
          <a:lstStyle>
            <a:lvl1pPr marL="609585" marR="0" lvl="0" indent="-304792" algn="l" rtl="0">
              <a:spcBef>
                <a:spcPts val="400"/>
              </a:spcBef>
              <a:spcAft>
                <a:spcPts val="0"/>
              </a:spcAft>
              <a:buClr>
                <a:srgbClr val="888888"/>
              </a:buClr>
              <a:buSzPts val="1500"/>
              <a:buFont typeface="Arial"/>
              <a:buNone/>
              <a:defRPr sz="2000" b="0" i="0" u="none" strike="noStrike" cap="none">
                <a:solidFill>
                  <a:srgbClr val="888888"/>
                </a:solidFill>
                <a:latin typeface="Calibri"/>
                <a:ea typeface="Calibri"/>
                <a:cs typeface="Calibri"/>
                <a:sym typeface="Calibri"/>
              </a:defRPr>
            </a:lvl1pPr>
            <a:lvl2pPr marL="1219170" marR="0" lvl="1" indent="-304792" algn="l" rtl="0">
              <a:spcBef>
                <a:spcPts val="360"/>
              </a:spcBef>
              <a:spcAft>
                <a:spcPts val="0"/>
              </a:spcAft>
              <a:buClr>
                <a:srgbClr val="888888"/>
              </a:buClr>
              <a:buSzPts val="1350"/>
              <a:buFont typeface="Arial"/>
              <a:buNone/>
              <a:defRPr sz="1800" b="0" i="0" u="none" strike="noStrike" cap="none">
                <a:solidFill>
                  <a:srgbClr val="888888"/>
                </a:solidFill>
                <a:latin typeface="Calibri"/>
                <a:ea typeface="Calibri"/>
                <a:cs typeface="Calibri"/>
                <a:sym typeface="Calibri"/>
              </a:defRPr>
            </a:lvl2pPr>
            <a:lvl3pPr marL="1828754" marR="0" lvl="2" indent="-304792" algn="l" rtl="0">
              <a:spcBef>
                <a:spcPts val="320"/>
              </a:spcBef>
              <a:spcAft>
                <a:spcPts val="0"/>
              </a:spcAft>
              <a:buClr>
                <a:srgbClr val="888888"/>
              </a:buClr>
              <a:buSzPts val="1200"/>
              <a:buFont typeface="Arial"/>
              <a:buNone/>
              <a:defRPr sz="1600" b="0" i="0" u="none" strike="noStrike" cap="none">
                <a:solidFill>
                  <a:srgbClr val="888888"/>
                </a:solidFill>
                <a:latin typeface="Calibri"/>
                <a:ea typeface="Calibri"/>
                <a:cs typeface="Calibri"/>
                <a:sym typeface="Calibri"/>
              </a:defRPr>
            </a:lvl3pPr>
            <a:lvl4pPr marL="2438339" marR="0" lvl="3" indent="-304792" algn="l" rtl="0">
              <a:spcBef>
                <a:spcPts val="280"/>
              </a:spcBef>
              <a:spcAft>
                <a:spcPts val="0"/>
              </a:spcAft>
              <a:buClr>
                <a:srgbClr val="888888"/>
              </a:buClr>
              <a:buSzPts val="1050"/>
              <a:buFont typeface="Arial"/>
              <a:buNone/>
              <a:defRPr sz="1400" b="0" i="0" u="none" strike="noStrike" cap="none">
                <a:solidFill>
                  <a:srgbClr val="888888"/>
                </a:solidFill>
                <a:latin typeface="Calibri"/>
                <a:ea typeface="Calibri"/>
                <a:cs typeface="Calibri"/>
                <a:sym typeface="Calibri"/>
              </a:defRPr>
            </a:lvl4pPr>
            <a:lvl5pPr marL="3047924" marR="0" lvl="4" indent="-304792" algn="l" rtl="0">
              <a:spcBef>
                <a:spcPts val="280"/>
              </a:spcBef>
              <a:spcAft>
                <a:spcPts val="0"/>
              </a:spcAft>
              <a:buClr>
                <a:srgbClr val="888888"/>
              </a:buClr>
              <a:buSzPts val="1050"/>
              <a:buFont typeface="Arial"/>
              <a:buNone/>
              <a:defRPr sz="1400" b="0" i="0" u="none" strike="noStrike" cap="none">
                <a:solidFill>
                  <a:srgbClr val="888888"/>
                </a:solidFill>
                <a:latin typeface="Calibri"/>
                <a:ea typeface="Calibri"/>
                <a:cs typeface="Calibri"/>
                <a:sym typeface="Calibri"/>
              </a:defRPr>
            </a:lvl5pPr>
            <a:lvl6pPr marL="3657509" marR="0" lvl="5" indent="-304792" algn="l" rtl="0">
              <a:spcBef>
                <a:spcPts val="280"/>
              </a:spcBef>
              <a:spcAft>
                <a:spcPts val="0"/>
              </a:spcAft>
              <a:buClr>
                <a:srgbClr val="888888"/>
              </a:buClr>
              <a:buSzPts val="1050"/>
              <a:buFont typeface="Arial"/>
              <a:buNone/>
              <a:defRPr sz="1400" b="0" i="0" u="none" strike="noStrike" cap="none">
                <a:solidFill>
                  <a:srgbClr val="888888"/>
                </a:solidFill>
                <a:latin typeface="Calibri"/>
                <a:ea typeface="Calibri"/>
                <a:cs typeface="Calibri"/>
                <a:sym typeface="Calibri"/>
              </a:defRPr>
            </a:lvl6pPr>
            <a:lvl7pPr marL="4267093" marR="0" lvl="6" indent="-304792" algn="l" rtl="0">
              <a:spcBef>
                <a:spcPts val="280"/>
              </a:spcBef>
              <a:spcAft>
                <a:spcPts val="0"/>
              </a:spcAft>
              <a:buClr>
                <a:srgbClr val="888888"/>
              </a:buClr>
              <a:buSzPts val="1050"/>
              <a:buFont typeface="Arial"/>
              <a:buNone/>
              <a:defRPr sz="1400" b="0" i="0" u="none" strike="noStrike" cap="none">
                <a:solidFill>
                  <a:srgbClr val="888888"/>
                </a:solidFill>
                <a:latin typeface="Calibri"/>
                <a:ea typeface="Calibri"/>
                <a:cs typeface="Calibri"/>
                <a:sym typeface="Calibri"/>
              </a:defRPr>
            </a:lvl7pPr>
            <a:lvl8pPr marL="4876678" marR="0" lvl="7" indent="-304792" algn="l" rtl="0">
              <a:spcBef>
                <a:spcPts val="280"/>
              </a:spcBef>
              <a:spcAft>
                <a:spcPts val="0"/>
              </a:spcAft>
              <a:buClr>
                <a:srgbClr val="888888"/>
              </a:buClr>
              <a:buSzPts val="1050"/>
              <a:buFont typeface="Arial"/>
              <a:buNone/>
              <a:defRPr sz="1400" b="0" i="0" u="none" strike="noStrike" cap="none">
                <a:solidFill>
                  <a:srgbClr val="888888"/>
                </a:solidFill>
                <a:latin typeface="Calibri"/>
                <a:ea typeface="Calibri"/>
                <a:cs typeface="Calibri"/>
                <a:sym typeface="Calibri"/>
              </a:defRPr>
            </a:lvl8pPr>
            <a:lvl9pPr marL="5486263" marR="0" lvl="8" indent="-304792" algn="l" rtl="0">
              <a:spcBef>
                <a:spcPts val="280"/>
              </a:spcBef>
              <a:spcAft>
                <a:spcPts val="0"/>
              </a:spcAft>
              <a:buClr>
                <a:srgbClr val="888888"/>
              </a:buClr>
              <a:buSzPts val="1050"/>
              <a:buFont typeface="Arial"/>
              <a:buNone/>
              <a:defRPr sz="1400" b="0" i="0" u="none" strike="noStrike" cap="none">
                <a:solidFill>
                  <a:srgbClr val="888888"/>
                </a:solidFill>
                <a:latin typeface="Calibri"/>
                <a:ea typeface="Calibri"/>
                <a:cs typeface="Calibri"/>
                <a:sym typeface="Calibri"/>
              </a:defRPr>
            </a:lvl9pPr>
          </a:lstStyle>
          <a:p>
            <a:endParaRPr/>
          </a:p>
        </p:txBody>
      </p:sp>
      <p:sp>
        <p:nvSpPr>
          <p:cNvPr id="30" name="Google Shape;30;p4"/>
          <p:cNvSpPr txBox="1">
            <a:spLocks noGrp="1"/>
          </p:cNvSpPr>
          <p:nvPr>
            <p:ph type="dt" idx="10"/>
          </p:nvPr>
        </p:nvSpPr>
        <p:spPr>
          <a:xfrm>
            <a:off x="609600" y="6356352"/>
            <a:ext cx="28448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9pPr>
          </a:lstStyle>
          <a:p>
            <a:endParaRPr/>
          </a:p>
        </p:txBody>
      </p:sp>
      <p:sp>
        <p:nvSpPr>
          <p:cNvPr id="31" name="Google Shape;31;p4"/>
          <p:cNvSpPr txBox="1">
            <a:spLocks noGrp="1"/>
          </p:cNvSpPr>
          <p:nvPr>
            <p:ph type="ftr" idx="11"/>
          </p:nvPr>
        </p:nvSpPr>
        <p:spPr>
          <a:xfrm>
            <a:off x="4165600" y="6356352"/>
            <a:ext cx="38608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9pPr>
          </a:lstStyle>
          <a:p>
            <a:endParaRPr/>
          </a:p>
        </p:txBody>
      </p:sp>
      <p:sp>
        <p:nvSpPr>
          <p:cNvPr id="32" name="Google Shape;32;p4"/>
          <p:cNvSpPr txBox="1">
            <a:spLocks noGrp="1"/>
          </p:cNvSpPr>
          <p:nvPr>
            <p:ph type="sldNum" idx="12"/>
          </p:nvPr>
        </p:nvSpPr>
        <p:spPr>
          <a:xfrm>
            <a:off x="8737600" y="6356352"/>
            <a:ext cx="28448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nl-NL"/>
              <a:pPr marL="0" lvl="0" indent="0" algn="r" rtl="0">
                <a:spcBef>
                  <a:spcPts val="0"/>
                </a:spcBef>
                <a:spcAft>
                  <a:spcPts val="0"/>
                </a:spcAft>
                <a:buNone/>
              </a:pPr>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5"/>
          <p:cNvSpPr txBox="1">
            <a:spLocks noGrp="1"/>
          </p:cNvSpPr>
          <p:nvPr>
            <p:ph type="title"/>
          </p:nvPr>
        </p:nvSpPr>
        <p:spPr>
          <a:xfrm>
            <a:off x="609600" y="274639"/>
            <a:ext cx="10972800" cy="11430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Clr>
                <a:schemeClr val="dk1"/>
              </a:buClr>
              <a:buSzPts val="33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2400"/>
            </a:lvl2pPr>
            <a:lvl3pPr lvl="2">
              <a:spcBef>
                <a:spcPts val="0"/>
              </a:spcBef>
              <a:spcAft>
                <a:spcPts val="0"/>
              </a:spcAft>
              <a:buSzPts val="1400"/>
              <a:buNone/>
              <a:defRPr sz="2400"/>
            </a:lvl3pPr>
            <a:lvl4pPr lvl="3">
              <a:spcBef>
                <a:spcPts val="0"/>
              </a:spcBef>
              <a:spcAft>
                <a:spcPts val="0"/>
              </a:spcAft>
              <a:buSzPts val="1400"/>
              <a:buNone/>
              <a:defRPr sz="2400"/>
            </a:lvl4pPr>
            <a:lvl5pPr lvl="4">
              <a:spcBef>
                <a:spcPts val="0"/>
              </a:spcBef>
              <a:spcAft>
                <a:spcPts val="0"/>
              </a:spcAft>
              <a:buSzPts val="1400"/>
              <a:buNone/>
              <a:defRPr sz="2400"/>
            </a:lvl5pPr>
            <a:lvl6pPr lvl="5">
              <a:spcBef>
                <a:spcPts val="0"/>
              </a:spcBef>
              <a:spcAft>
                <a:spcPts val="0"/>
              </a:spcAft>
              <a:buSzPts val="1400"/>
              <a:buNone/>
              <a:defRPr sz="2400"/>
            </a:lvl6pPr>
            <a:lvl7pPr lvl="6">
              <a:spcBef>
                <a:spcPts val="0"/>
              </a:spcBef>
              <a:spcAft>
                <a:spcPts val="0"/>
              </a:spcAft>
              <a:buSzPts val="1400"/>
              <a:buNone/>
              <a:defRPr sz="2400"/>
            </a:lvl7pPr>
            <a:lvl8pPr lvl="7">
              <a:spcBef>
                <a:spcPts val="0"/>
              </a:spcBef>
              <a:spcAft>
                <a:spcPts val="0"/>
              </a:spcAft>
              <a:buSzPts val="1400"/>
              <a:buNone/>
              <a:defRPr sz="2400"/>
            </a:lvl8pPr>
            <a:lvl9pPr lvl="8">
              <a:spcBef>
                <a:spcPts val="0"/>
              </a:spcBef>
              <a:spcAft>
                <a:spcPts val="0"/>
              </a:spcAft>
              <a:buSzPts val="1400"/>
              <a:buNone/>
              <a:defRPr sz="2400"/>
            </a:lvl9pPr>
          </a:lstStyle>
          <a:p>
            <a:endParaRPr/>
          </a:p>
        </p:txBody>
      </p:sp>
      <p:sp>
        <p:nvSpPr>
          <p:cNvPr id="35" name="Google Shape;35;p5"/>
          <p:cNvSpPr txBox="1">
            <a:spLocks noGrp="1"/>
          </p:cNvSpPr>
          <p:nvPr>
            <p:ph type="body" idx="1"/>
          </p:nvPr>
        </p:nvSpPr>
        <p:spPr>
          <a:xfrm>
            <a:off x="609600" y="1600201"/>
            <a:ext cx="5384800" cy="4525963"/>
          </a:xfrm>
          <a:prstGeom prst="rect">
            <a:avLst/>
          </a:prstGeom>
          <a:noFill/>
          <a:ln>
            <a:noFill/>
          </a:ln>
        </p:spPr>
        <p:txBody>
          <a:bodyPr spcFirstLastPara="1" wrap="square" lIns="91425" tIns="45700" rIns="91425" bIns="45700" anchor="t" anchorCtr="0"/>
          <a:lstStyle>
            <a:lvl1pPr marL="609585" marR="0" lvl="0" indent="-482588" algn="l" rtl="0">
              <a:spcBef>
                <a:spcPts val="560"/>
              </a:spcBef>
              <a:spcAft>
                <a:spcPts val="0"/>
              </a:spcAft>
              <a:buClr>
                <a:schemeClr val="dk1"/>
              </a:buClr>
              <a:buSzPts val="2100"/>
              <a:buFont typeface="Arial"/>
              <a:buChar char="•"/>
              <a:defRPr sz="2800" b="0" i="0" u="none" strike="noStrike" cap="none">
                <a:solidFill>
                  <a:schemeClr val="dk1"/>
                </a:solidFill>
                <a:latin typeface="Calibri"/>
                <a:ea typeface="Calibri"/>
                <a:cs typeface="Calibri"/>
                <a:sym typeface="Calibri"/>
              </a:defRPr>
            </a:lvl1pPr>
            <a:lvl2pPr marL="1219170" marR="0" lvl="1" indent="-457189" algn="l" rtl="0">
              <a:spcBef>
                <a:spcPts val="48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2pPr>
            <a:lvl3pPr marL="1828754" marR="0" lvl="2" indent="-431789" algn="l" rtl="0">
              <a:spcBef>
                <a:spcPts val="400"/>
              </a:spcBef>
              <a:spcAft>
                <a:spcPts val="0"/>
              </a:spcAft>
              <a:buClr>
                <a:schemeClr val="dk1"/>
              </a:buClr>
              <a:buSzPts val="1500"/>
              <a:buFont typeface="Arial"/>
              <a:buChar char="•"/>
              <a:defRPr sz="2000" b="0" i="0" u="none" strike="noStrike" cap="none">
                <a:solidFill>
                  <a:schemeClr val="dk1"/>
                </a:solidFill>
                <a:latin typeface="Calibri"/>
                <a:ea typeface="Calibri"/>
                <a:cs typeface="Calibri"/>
                <a:sym typeface="Calibri"/>
              </a:defRPr>
            </a:lvl3pPr>
            <a:lvl4pPr marL="2438339" marR="0" lvl="3" indent="-419090" algn="l" rtl="0">
              <a:spcBef>
                <a:spcPts val="360"/>
              </a:spcBef>
              <a:spcAft>
                <a:spcPts val="0"/>
              </a:spcAft>
              <a:buClr>
                <a:schemeClr val="dk1"/>
              </a:buClr>
              <a:buSzPts val="1350"/>
              <a:buFont typeface="Arial"/>
              <a:buChar char="–"/>
              <a:defRPr sz="1800" b="0" i="0" u="none" strike="noStrike" cap="none">
                <a:solidFill>
                  <a:schemeClr val="dk1"/>
                </a:solidFill>
                <a:latin typeface="Calibri"/>
                <a:ea typeface="Calibri"/>
                <a:cs typeface="Calibri"/>
                <a:sym typeface="Calibri"/>
              </a:defRPr>
            </a:lvl4pPr>
            <a:lvl5pPr marL="3047924" marR="0" lvl="4" indent="-419090" algn="l" rtl="0">
              <a:spcBef>
                <a:spcPts val="360"/>
              </a:spcBef>
              <a:spcAft>
                <a:spcPts val="0"/>
              </a:spcAft>
              <a:buClr>
                <a:schemeClr val="dk1"/>
              </a:buClr>
              <a:buSzPts val="1350"/>
              <a:buFont typeface="Arial"/>
              <a:buChar char="»"/>
              <a:defRPr sz="1800" b="0" i="0" u="none" strike="noStrike" cap="none">
                <a:solidFill>
                  <a:schemeClr val="dk1"/>
                </a:solidFill>
                <a:latin typeface="Calibri"/>
                <a:ea typeface="Calibri"/>
                <a:cs typeface="Calibri"/>
                <a:sym typeface="Calibri"/>
              </a:defRPr>
            </a:lvl5pPr>
            <a:lvl6pPr marL="3657509" marR="0" lvl="5" indent="-419090" algn="l" rtl="0">
              <a:spcBef>
                <a:spcPts val="360"/>
              </a:spcBef>
              <a:spcAft>
                <a:spcPts val="0"/>
              </a:spcAft>
              <a:buClr>
                <a:schemeClr val="dk1"/>
              </a:buClr>
              <a:buSzPts val="1350"/>
              <a:buFont typeface="Arial"/>
              <a:buChar char="•"/>
              <a:defRPr sz="1800" b="0" i="0" u="none" strike="noStrike" cap="none">
                <a:solidFill>
                  <a:schemeClr val="dk1"/>
                </a:solidFill>
                <a:latin typeface="Calibri"/>
                <a:ea typeface="Calibri"/>
                <a:cs typeface="Calibri"/>
                <a:sym typeface="Calibri"/>
              </a:defRPr>
            </a:lvl6pPr>
            <a:lvl7pPr marL="4267093" marR="0" lvl="6" indent="-419090" algn="l" rtl="0">
              <a:spcBef>
                <a:spcPts val="360"/>
              </a:spcBef>
              <a:spcAft>
                <a:spcPts val="0"/>
              </a:spcAft>
              <a:buClr>
                <a:schemeClr val="dk1"/>
              </a:buClr>
              <a:buSzPts val="1350"/>
              <a:buFont typeface="Arial"/>
              <a:buChar char="•"/>
              <a:defRPr sz="1800" b="0" i="0" u="none" strike="noStrike" cap="none">
                <a:solidFill>
                  <a:schemeClr val="dk1"/>
                </a:solidFill>
                <a:latin typeface="Calibri"/>
                <a:ea typeface="Calibri"/>
                <a:cs typeface="Calibri"/>
                <a:sym typeface="Calibri"/>
              </a:defRPr>
            </a:lvl7pPr>
            <a:lvl8pPr marL="4876678" marR="0" lvl="7" indent="-419090" algn="l" rtl="0">
              <a:spcBef>
                <a:spcPts val="360"/>
              </a:spcBef>
              <a:spcAft>
                <a:spcPts val="0"/>
              </a:spcAft>
              <a:buClr>
                <a:schemeClr val="dk1"/>
              </a:buClr>
              <a:buSzPts val="1350"/>
              <a:buFont typeface="Arial"/>
              <a:buChar char="•"/>
              <a:defRPr sz="1800" b="0" i="0" u="none" strike="noStrike" cap="none">
                <a:solidFill>
                  <a:schemeClr val="dk1"/>
                </a:solidFill>
                <a:latin typeface="Calibri"/>
                <a:ea typeface="Calibri"/>
                <a:cs typeface="Calibri"/>
                <a:sym typeface="Calibri"/>
              </a:defRPr>
            </a:lvl8pPr>
            <a:lvl9pPr marL="5486263" marR="0" lvl="8" indent="-419090" algn="l" rtl="0">
              <a:spcBef>
                <a:spcPts val="360"/>
              </a:spcBef>
              <a:spcAft>
                <a:spcPts val="0"/>
              </a:spcAft>
              <a:buClr>
                <a:schemeClr val="dk1"/>
              </a:buClr>
              <a:buSzPts val="135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Google Shape;36;p5"/>
          <p:cNvSpPr txBox="1">
            <a:spLocks noGrp="1"/>
          </p:cNvSpPr>
          <p:nvPr>
            <p:ph type="body" idx="2"/>
          </p:nvPr>
        </p:nvSpPr>
        <p:spPr>
          <a:xfrm>
            <a:off x="6197600" y="1600201"/>
            <a:ext cx="5384800" cy="4525963"/>
          </a:xfrm>
          <a:prstGeom prst="rect">
            <a:avLst/>
          </a:prstGeom>
          <a:noFill/>
          <a:ln>
            <a:noFill/>
          </a:ln>
        </p:spPr>
        <p:txBody>
          <a:bodyPr spcFirstLastPara="1" wrap="square" lIns="91425" tIns="45700" rIns="91425" bIns="45700" anchor="t" anchorCtr="0"/>
          <a:lstStyle>
            <a:lvl1pPr marL="609585" marR="0" lvl="0" indent="-482588" algn="l" rtl="0">
              <a:spcBef>
                <a:spcPts val="560"/>
              </a:spcBef>
              <a:spcAft>
                <a:spcPts val="0"/>
              </a:spcAft>
              <a:buClr>
                <a:schemeClr val="dk1"/>
              </a:buClr>
              <a:buSzPts val="2100"/>
              <a:buFont typeface="Arial"/>
              <a:buChar char="•"/>
              <a:defRPr sz="2800" b="0" i="0" u="none" strike="noStrike" cap="none">
                <a:solidFill>
                  <a:schemeClr val="dk1"/>
                </a:solidFill>
                <a:latin typeface="Calibri"/>
                <a:ea typeface="Calibri"/>
                <a:cs typeface="Calibri"/>
                <a:sym typeface="Calibri"/>
              </a:defRPr>
            </a:lvl1pPr>
            <a:lvl2pPr marL="1219170" marR="0" lvl="1" indent="-457189" algn="l" rtl="0">
              <a:spcBef>
                <a:spcPts val="48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2pPr>
            <a:lvl3pPr marL="1828754" marR="0" lvl="2" indent="-431789" algn="l" rtl="0">
              <a:spcBef>
                <a:spcPts val="400"/>
              </a:spcBef>
              <a:spcAft>
                <a:spcPts val="0"/>
              </a:spcAft>
              <a:buClr>
                <a:schemeClr val="dk1"/>
              </a:buClr>
              <a:buSzPts val="1500"/>
              <a:buFont typeface="Arial"/>
              <a:buChar char="•"/>
              <a:defRPr sz="2000" b="0" i="0" u="none" strike="noStrike" cap="none">
                <a:solidFill>
                  <a:schemeClr val="dk1"/>
                </a:solidFill>
                <a:latin typeface="Calibri"/>
                <a:ea typeface="Calibri"/>
                <a:cs typeface="Calibri"/>
                <a:sym typeface="Calibri"/>
              </a:defRPr>
            </a:lvl3pPr>
            <a:lvl4pPr marL="2438339" marR="0" lvl="3" indent="-419090" algn="l" rtl="0">
              <a:spcBef>
                <a:spcPts val="360"/>
              </a:spcBef>
              <a:spcAft>
                <a:spcPts val="0"/>
              </a:spcAft>
              <a:buClr>
                <a:schemeClr val="dk1"/>
              </a:buClr>
              <a:buSzPts val="1350"/>
              <a:buFont typeface="Arial"/>
              <a:buChar char="–"/>
              <a:defRPr sz="1800" b="0" i="0" u="none" strike="noStrike" cap="none">
                <a:solidFill>
                  <a:schemeClr val="dk1"/>
                </a:solidFill>
                <a:latin typeface="Calibri"/>
                <a:ea typeface="Calibri"/>
                <a:cs typeface="Calibri"/>
                <a:sym typeface="Calibri"/>
              </a:defRPr>
            </a:lvl4pPr>
            <a:lvl5pPr marL="3047924" marR="0" lvl="4" indent="-419090" algn="l" rtl="0">
              <a:spcBef>
                <a:spcPts val="360"/>
              </a:spcBef>
              <a:spcAft>
                <a:spcPts val="0"/>
              </a:spcAft>
              <a:buClr>
                <a:schemeClr val="dk1"/>
              </a:buClr>
              <a:buSzPts val="1350"/>
              <a:buFont typeface="Arial"/>
              <a:buChar char="»"/>
              <a:defRPr sz="1800" b="0" i="0" u="none" strike="noStrike" cap="none">
                <a:solidFill>
                  <a:schemeClr val="dk1"/>
                </a:solidFill>
                <a:latin typeface="Calibri"/>
                <a:ea typeface="Calibri"/>
                <a:cs typeface="Calibri"/>
                <a:sym typeface="Calibri"/>
              </a:defRPr>
            </a:lvl5pPr>
            <a:lvl6pPr marL="3657509" marR="0" lvl="5" indent="-419090" algn="l" rtl="0">
              <a:spcBef>
                <a:spcPts val="360"/>
              </a:spcBef>
              <a:spcAft>
                <a:spcPts val="0"/>
              </a:spcAft>
              <a:buClr>
                <a:schemeClr val="dk1"/>
              </a:buClr>
              <a:buSzPts val="1350"/>
              <a:buFont typeface="Arial"/>
              <a:buChar char="•"/>
              <a:defRPr sz="1800" b="0" i="0" u="none" strike="noStrike" cap="none">
                <a:solidFill>
                  <a:schemeClr val="dk1"/>
                </a:solidFill>
                <a:latin typeface="Calibri"/>
                <a:ea typeface="Calibri"/>
                <a:cs typeface="Calibri"/>
                <a:sym typeface="Calibri"/>
              </a:defRPr>
            </a:lvl6pPr>
            <a:lvl7pPr marL="4267093" marR="0" lvl="6" indent="-419090" algn="l" rtl="0">
              <a:spcBef>
                <a:spcPts val="360"/>
              </a:spcBef>
              <a:spcAft>
                <a:spcPts val="0"/>
              </a:spcAft>
              <a:buClr>
                <a:schemeClr val="dk1"/>
              </a:buClr>
              <a:buSzPts val="1350"/>
              <a:buFont typeface="Arial"/>
              <a:buChar char="•"/>
              <a:defRPr sz="1800" b="0" i="0" u="none" strike="noStrike" cap="none">
                <a:solidFill>
                  <a:schemeClr val="dk1"/>
                </a:solidFill>
                <a:latin typeface="Calibri"/>
                <a:ea typeface="Calibri"/>
                <a:cs typeface="Calibri"/>
                <a:sym typeface="Calibri"/>
              </a:defRPr>
            </a:lvl7pPr>
            <a:lvl8pPr marL="4876678" marR="0" lvl="7" indent="-419090" algn="l" rtl="0">
              <a:spcBef>
                <a:spcPts val="360"/>
              </a:spcBef>
              <a:spcAft>
                <a:spcPts val="0"/>
              </a:spcAft>
              <a:buClr>
                <a:schemeClr val="dk1"/>
              </a:buClr>
              <a:buSzPts val="1350"/>
              <a:buFont typeface="Arial"/>
              <a:buChar char="•"/>
              <a:defRPr sz="1800" b="0" i="0" u="none" strike="noStrike" cap="none">
                <a:solidFill>
                  <a:schemeClr val="dk1"/>
                </a:solidFill>
                <a:latin typeface="Calibri"/>
                <a:ea typeface="Calibri"/>
                <a:cs typeface="Calibri"/>
                <a:sym typeface="Calibri"/>
              </a:defRPr>
            </a:lvl8pPr>
            <a:lvl9pPr marL="5486263" marR="0" lvl="8" indent="-419090" algn="l" rtl="0">
              <a:spcBef>
                <a:spcPts val="360"/>
              </a:spcBef>
              <a:spcAft>
                <a:spcPts val="0"/>
              </a:spcAft>
              <a:buClr>
                <a:schemeClr val="dk1"/>
              </a:buClr>
              <a:buSzPts val="135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7" name="Google Shape;37;p5"/>
          <p:cNvSpPr txBox="1">
            <a:spLocks noGrp="1"/>
          </p:cNvSpPr>
          <p:nvPr>
            <p:ph type="dt" idx="10"/>
          </p:nvPr>
        </p:nvSpPr>
        <p:spPr>
          <a:xfrm>
            <a:off x="609600" y="6356352"/>
            <a:ext cx="28448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ftr" idx="11"/>
          </p:nvPr>
        </p:nvSpPr>
        <p:spPr>
          <a:xfrm>
            <a:off x="4165600" y="6356352"/>
            <a:ext cx="38608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sldNum" idx="12"/>
          </p:nvPr>
        </p:nvSpPr>
        <p:spPr>
          <a:xfrm>
            <a:off x="8737600" y="6356352"/>
            <a:ext cx="28448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nl-NL"/>
              <a:pPr marL="0" lvl="0" indent="0" algn="r" rtl="0">
                <a:spcBef>
                  <a:spcPts val="0"/>
                </a:spcBef>
                <a:spcAft>
                  <a:spcPts val="0"/>
                </a:spcAft>
                <a:buNone/>
              </a:pPr>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609600" y="274639"/>
            <a:ext cx="10972800" cy="11430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Clr>
                <a:schemeClr val="dk1"/>
              </a:buClr>
              <a:buSzPts val="33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2400"/>
            </a:lvl2pPr>
            <a:lvl3pPr lvl="2">
              <a:spcBef>
                <a:spcPts val="0"/>
              </a:spcBef>
              <a:spcAft>
                <a:spcPts val="0"/>
              </a:spcAft>
              <a:buSzPts val="1400"/>
              <a:buNone/>
              <a:defRPr sz="2400"/>
            </a:lvl3pPr>
            <a:lvl4pPr lvl="3">
              <a:spcBef>
                <a:spcPts val="0"/>
              </a:spcBef>
              <a:spcAft>
                <a:spcPts val="0"/>
              </a:spcAft>
              <a:buSzPts val="1400"/>
              <a:buNone/>
              <a:defRPr sz="2400"/>
            </a:lvl4pPr>
            <a:lvl5pPr lvl="4">
              <a:spcBef>
                <a:spcPts val="0"/>
              </a:spcBef>
              <a:spcAft>
                <a:spcPts val="0"/>
              </a:spcAft>
              <a:buSzPts val="1400"/>
              <a:buNone/>
              <a:defRPr sz="2400"/>
            </a:lvl5pPr>
            <a:lvl6pPr lvl="5">
              <a:spcBef>
                <a:spcPts val="0"/>
              </a:spcBef>
              <a:spcAft>
                <a:spcPts val="0"/>
              </a:spcAft>
              <a:buSzPts val="1400"/>
              <a:buNone/>
              <a:defRPr sz="2400"/>
            </a:lvl6pPr>
            <a:lvl7pPr lvl="6">
              <a:spcBef>
                <a:spcPts val="0"/>
              </a:spcBef>
              <a:spcAft>
                <a:spcPts val="0"/>
              </a:spcAft>
              <a:buSzPts val="1400"/>
              <a:buNone/>
              <a:defRPr sz="2400"/>
            </a:lvl7pPr>
            <a:lvl8pPr lvl="7">
              <a:spcBef>
                <a:spcPts val="0"/>
              </a:spcBef>
              <a:spcAft>
                <a:spcPts val="0"/>
              </a:spcAft>
              <a:buSzPts val="1400"/>
              <a:buNone/>
              <a:defRPr sz="2400"/>
            </a:lvl8pPr>
            <a:lvl9pPr lvl="8">
              <a:spcBef>
                <a:spcPts val="0"/>
              </a:spcBef>
              <a:spcAft>
                <a:spcPts val="0"/>
              </a:spcAft>
              <a:buSzPts val="1400"/>
              <a:buNone/>
              <a:defRPr sz="2400"/>
            </a:lvl9pPr>
          </a:lstStyle>
          <a:p>
            <a:endParaRPr/>
          </a:p>
        </p:txBody>
      </p:sp>
      <p:sp>
        <p:nvSpPr>
          <p:cNvPr id="42" name="Google Shape;42;p6"/>
          <p:cNvSpPr txBox="1">
            <a:spLocks noGrp="1"/>
          </p:cNvSpPr>
          <p:nvPr>
            <p:ph type="body" idx="1"/>
          </p:nvPr>
        </p:nvSpPr>
        <p:spPr>
          <a:xfrm>
            <a:off x="609600" y="1535113"/>
            <a:ext cx="5386917" cy="639763"/>
          </a:xfrm>
          <a:prstGeom prst="rect">
            <a:avLst/>
          </a:prstGeom>
          <a:noFill/>
          <a:ln>
            <a:noFill/>
          </a:ln>
        </p:spPr>
        <p:txBody>
          <a:bodyPr spcFirstLastPara="1" wrap="square" lIns="91425" tIns="45700" rIns="91425" bIns="45700" anchor="b" anchorCtr="0"/>
          <a:lstStyle>
            <a:lvl1pPr marL="609585" marR="0" lvl="0" indent="-304792" algn="l" rtl="0">
              <a:spcBef>
                <a:spcPts val="480"/>
              </a:spcBef>
              <a:spcAft>
                <a:spcPts val="0"/>
              </a:spcAft>
              <a:buClr>
                <a:schemeClr val="dk1"/>
              </a:buClr>
              <a:buSzPts val="1800"/>
              <a:buFont typeface="Arial"/>
              <a:buNone/>
              <a:defRPr sz="2400" b="1" i="0" u="none" strike="noStrike" cap="none">
                <a:solidFill>
                  <a:schemeClr val="dk1"/>
                </a:solidFill>
                <a:latin typeface="Calibri"/>
                <a:ea typeface="Calibri"/>
                <a:cs typeface="Calibri"/>
                <a:sym typeface="Calibri"/>
              </a:defRPr>
            </a:lvl1pPr>
            <a:lvl2pPr marL="1219170" marR="0" lvl="1" indent="-304792" algn="l" rtl="0">
              <a:spcBef>
                <a:spcPts val="400"/>
              </a:spcBef>
              <a:spcAft>
                <a:spcPts val="0"/>
              </a:spcAft>
              <a:buClr>
                <a:schemeClr val="dk1"/>
              </a:buClr>
              <a:buSzPts val="1500"/>
              <a:buFont typeface="Arial"/>
              <a:buNone/>
              <a:defRPr sz="2000" b="1" i="0" u="none" strike="noStrike" cap="none">
                <a:solidFill>
                  <a:schemeClr val="dk1"/>
                </a:solidFill>
                <a:latin typeface="Calibri"/>
                <a:ea typeface="Calibri"/>
                <a:cs typeface="Calibri"/>
                <a:sym typeface="Calibri"/>
              </a:defRPr>
            </a:lvl2pPr>
            <a:lvl3pPr marL="1828754" marR="0" lvl="2" indent="-304792" algn="l" rtl="0">
              <a:spcBef>
                <a:spcPts val="360"/>
              </a:spcBef>
              <a:spcAft>
                <a:spcPts val="0"/>
              </a:spcAft>
              <a:buClr>
                <a:schemeClr val="dk1"/>
              </a:buClr>
              <a:buSzPts val="1350"/>
              <a:buFont typeface="Arial"/>
              <a:buNone/>
              <a:defRPr sz="1800" b="1" i="0" u="none" strike="noStrike" cap="none">
                <a:solidFill>
                  <a:schemeClr val="dk1"/>
                </a:solidFill>
                <a:latin typeface="Calibri"/>
                <a:ea typeface="Calibri"/>
                <a:cs typeface="Calibri"/>
                <a:sym typeface="Calibri"/>
              </a:defRPr>
            </a:lvl3pPr>
            <a:lvl4pPr marL="2438339" marR="0" lvl="3" indent="-304792" algn="l" rtl="0">
              <a:spcBef>
                <a:spcPts val="320"/>
              </a:spcBef>
              <a:spcAft>
                <a:spcPts val="0"/>
              </a:spcAft>
              <a:buClr>
                <a:schemeClr val="dk1"/>
              </a:buClr>
              <a:buSzPts val="1200"/>
              <a:buFont typeface="Arial"/>
              <a:buNone/>
              <a:defRPr sz="1600" b="1" i="0" u="none" strike="noStrike" cap="none">
                <a:solidFill>
                  <a:schemeClr val="dk1"/>
                </a:solidFill>
                <a:latin typeface="Calibri"/>
                <a:ea typeface="Calibri"/>
                <a:cs typeface="Calibri"/>
                <a:sym typeface="Calibri"/>
              </a:defRPr>
            </a:lvl4pPr>
            <a:lvl5pPr marL="3047924" marR="0" lvl="4" indent="-304792" algn="l" rtl="0">
              <a:spcBef>
                <a:spcPts val="320"/>
              </a:spcBef>
              <a:spcAft>
                <a:spcPts val="0"/>
              </a:spcAft>
              <a:buClr>
                <a:schemeClr val="dk1"/>
              </a:buClr>
              <a:buSzPts val="1200"/>
              <a:buFont typeface="Arial"/>
              <a:buNone/>
              <a:defRPr sz="1600" b="1" i="0" u="none" strike="noStrike" cap="none">
                <a:solidFill>
                  <a:schemeClr val="dk1"/>
                </a:solidFill>
                <a:latin typeface="Calibri"/>
                <a:ea typeface="Calibri"/>
                <a:cs typeface="Calibri"/>
                <a:sym typeface="Calibri"/>
              </a:defRPr>
            </a:lvl5pPr>
            <a:lvl6pPr marL="3657509" marR="0" lvl="5" indent="-304792" algn="l" rtl="0">
              <a:spcBef>
                <a:spcPts val="320"/>
              </a:spcBef>
              <a:spcAft>
                <a:spcPts val="0"/>
              </a:spcAft>
              <a:buClr>
                <a:schemeClr val="dk1"/>
              </a:buClr>
              <a:buSzPts val="1200"/>
              <a:buFont typeface="Arial"/>
              <a:buNone/>
              <a:defRPr sz="1600" b="1" i="0" u="none" strike="noStrike" cap="none">
                <a:solidFill>
                  <a:schemeClr val="dk1"/>
                </a:solidFill>
                <a:latin typeface="Calibri"/>
                <a:ea typeface="Calibri"/>
                <a:cs typeface="Calibri"/>
                <a:sym typeface="Calibri"/>
              </a:defRPr>
            </a:lvl6pPr>
            <a:lvl7pPr marL="4267093" marR="0" lvl="6" indent="-304792" algn="l" rtl="0">
              <a:spcBef>
                <a:spcPts val="320"/>
              </a:spcBef>
              <a:spcAft>
                <a:spcPts val="0"/>
              </a:spcAft>
              <a:buClr>
                <a:schemeClr val="dk1"/>
              </a:buClr>
              <a:buSzPts val="1200"/>
              <a:buFont typeface="Arial"/>
              <a:buNone/>
              <a:defRPr sz="1600" b="1" i="0" u="none" strike="noStrike" cap="none">
                <a:solidFill>
                  <a:schemeClr val="dk1"/>
                </a:solidFill>
                <a:latin typeface="Calibri"/>
                <a:ea typeface="Calibri"/>
                <a:cs typeface="Calibri"/>
                <a:sym typeface="Calibri"/>
              </a:defRPr>
            </a:lvl7pPr>
            <a:lvl8pPr marL="4876678" marR="0" lvl="7" indent="-304792" algn="l" rtl="0">
              <a:spcBef>
                <a:spcPts val="320"/>
              </a:spcBef>
              <a:spcAft>
                <a:spcPts val="0"/>
              </a:spcAft>
              <a:buClr>
                <a:schemeClr val="dk1"/>
              </a:buClr>
              <a:buSzPts val="1200"/>
              <a:buFont typeface="Arial"/>
              <a:buNone/>
              <a:defRPr sz="1600" b="1" i="0" u="none" strike="noStrike" cap="none">
                <a:solidFill>
                  <a:schemeClr val="dk1"/>
                </a:solidFill>
                <a:latin typeface="Calibri"/>
                <a:ea typeface="Calibri"/>
                <a:cs typeface="Calibri"/>
                <a:sym typeface="Calibri"/>
              </a:defRPr>
            </a:lvl8pPr>
            <a:lvl9pPr marL="5486263" marR="0" lvl="8" indent="-304792" algn="l" rtl="0">
              <a:spcBef>
                <a:spcPts val="320"/>
              </a:spcBef>
              <a:spcAft>
                <a:spcPts val="0"/>
              </a:spcAft>
              <a:buClr>
                <a:schemeClr val="dk1"/>
              </a:buClr>
              <a:buSzPts val="12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3" name="Google Shape;43;p6"/>
          <p:cNvSpPr txBox="1">
            <a:spLocks noGrp="1"/>
          </p:cNvSpPr>
          <p:nvPr>
            <p:ph type="body" idx="2"/>
          </p:nvPr>
        </p:nvSpPr>
        <p:spPr>
          <a:xfrm>
            <a:off x="609600" y="2174875"/>
            <a:ext cx="5386917" cy="3951288"/>
          </a:xfrm>
          <a:prstGeom prst="rect">
            <a:avLst/>
          </a:prstGeom>
          <a:noFill/>
          <a:ln>
            <a:noFill/>
          </a:ln>
        </p:spPr>
        <p:txBody>
          <a:bodyPr spcFirstLastPara="1" wrap="square" lIns="91425" tIns="45700" rIns="91425" bIns="45700" anchor="t" anchorCtr="0"/>
          <a:lstStyle>
            <a:lvl1pPr marL="609585" marR="0" lvl="0" indent="-457189" algn="l" rtl="0">
              <a:spcBef>
                <a:spcPts val="48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1pPr>
            <a:lvl2pPr marL="1219170" marR="0" lvl="1" indent="-431789" algn="l" rtl="0">
              <a:spcBef>
                <a:spcPts val="400"/>
              </a:spcBef>
              <a:spcAft>
                <a:spcPts val="0"/>
              </a:spcAft>
              <a:buClr>
                <a:schemeClr val="dk1"/>
              </a:buClr>
              <a:buSzPts val="1500"/>
              <a:buFont typeface="Arial"/>
              <a:buChar char="–"/>
              <a:defRPr sz="2000" b="0" i="0" u="none" strike="noStrike" cap="none">
                <a:solidFill>
                  <a:schemeClr val="dk1"/>
                </a:solidFill>
                <a:latin typeface="Calibri"/>
                <a:ea typeface="Calibri"/>
                <a:cs typeface="Calibri"/>
                <a:sym typeface="Calibri"/>
              </a:defRPr>
            </a:lvl2pPr>
            <a:lvl3pPr marL="1828754" marR="0" lvl="2" indent="-419090" algn="l" rtl="0">
              <a:spcBef>
                <a:spcPts val="360"/>
              </a:spcBef>
              <a:spcAft>
                <a:spcPts val="0"/>
              </a:spcAft>
              <a:buClr>
                <a:schemeClr val="dk1"/>
              </a:buClr>
              <a:buSzPts val="1350"/>
              <a:buFont typeface="Arial"/>
              <a:buChar char="•"/>
              <a:defRPr sz="1800" b="0" i="0" u="none" strike="noStrike" cap="none">
                <a:solidFill>
                  <a:schemeClr val="dk1"/>
                </a:solidFill>
                <a:latin typeface="Calibri"/>
                <a:ea typeface="Calibri"/>
                <a:cs typeface="Calibri"/>
                <a:sym typeface="Calibri"/>
              </a:defRPr>
            </a:lvl3pPr>
            <a:lvl4pPr marL="2438339" marR="0" lvl="3" indent="-406390" algn="l" rtl="0">
              <a:spcBef>
                <a:spcPts val="320"/>
              </a:spcBef>
              <a:spcAft>
                <a:spcPts val="0"/>
              </a:spcAft>
              <a:buClr>
                <a:schemeClr val="dk1"/>
              </a:buClr>
              <a:buSzPts val="1200"/>
              <a:buFont typeface="Arial"/>
              <a:buChar char="–"/>
              <a:defRPr sz="1600" b="0" i="0" u="none" strike="noStrike" cap="none">
                <a:solidFill>
                  <a:schemeClr val="dk1"/>
                </a:solidFill>
                <a:latin typeface="Calibri"/>
                <a:ea typeface="Calibri"/>
                <a:cs typeface="Calibri"/>
                <a:sym typeface="Calibri"/>
              </a:defRPr>
            </a:lvl4pPr>
            <a:lvl5pPr marL="3047924" marR="0" lvl="4" indent="-406390" algn="l" rtl="0">
              <a:spcBef>
                <a:spcPts val="320"/>
              </a:spcBef>
              <a:spcAft>
                <a:spcPts val="0"/>
              </a:spcAft>
              <a:buClr>
                <a:schemeClr val="dk1"/>
              </a:buClr>
              <a:buSzPts val="1200"/>
              <a:buFont typeface="Arial"/>
              <a:buChar char="»"/>
              <a:defRPr sz="1600" b="0" i="0" u="none" strike="noStrike" cap="none">
                <a:solidFill>
                  <a:schemeClr val="dk1"/>
                </a:solidFill>
                <a:latin typeface="Calibri"/>
                <a:ea typeface="Calibri"/>
                <a:cs typeface="Calibri"/>
                <a:sym typeface="Calibri"/>
              </a:defRPr>
            </a:lvl5pPr>
            <a:lvl6pPr marL="3657509" marR="0" lvl="5" indent="-406390" algn="l" rtl="0">
              <a:spcBef>
                <a:spcPts val="320"/>
              </a:spcBef>
              <a:spcAft>
                <a:spcPts val="0"/>
              </a:spcAft>
              <a:buClr>
                <a:schemeClr val="dk1"/>
              </a:buClr>
              <a:buSzPts val="1200"/>
              <a:buFont typeface="Arial"/>
              <a:buChar char="•"/>
              <a:defRPr sz="1600" b="0" i="0" u="none" strike="noStrike" cap="none">
                <a:solidFill>
                  <a:schemeClr val="dk1"/>
                </a:solidFill>
                <a:latin typeface="Calibri"/>
                <a:ea typeface="Calibri"/>
                <a:cs typeface="Calibri"/>
                <a:sym typeface="Calibri"/>
              </a:defRPr>
            </a:lvl6pPr>
            <a:lvl7pPr marL="4267093" marR="0" lvl="6" indent="-406390" algn="l" rtl="0">
              <a:spcBef>
                <a:spcPts val="320"/>
              </a:spcBef>
              <a:spcAft>
                <a:spcPts val="0"/>
              </a:spcAft>
              <a:buClr>
                <a:schemeClr val="dk1"/>
              </a:buClr>
              <a:buSzPts val="1200"/>
              <a:buFont typeface="Arial"/>
              <a:buChar char="•"/>
              <a:defRPr sz="1600" b="0" i="0" u="none" strike="noStrike" cap="none">
                <a:solidFill>
                  <a:schemeClr val="dk1"/>
                </a:solidFill>
                <a:latin typeface="Calibri"/>
                <a:ea typeface="Calibri"/>
                <a:cs typeface="Calibri"/>
                <a:sym typeface="Calibri"/>
              </a:defRPr>
            </a:lvl7pPr>
            <a:lvl8pPr marL="4876678" marR="0" lvl="7" indent="-406390" algn="l" rtl="0">
              <a:spcBef>
                <a:spcPts val="320"/>
              </a:spcBef>
              <a:spcAft>
                <a:spcPts val="0"/>
              </a:spcAft>
              <a:buClr>
                <a:schemeClr val="dk1"/>
              </a:buClr>
              <a:buSzPts val="1200"/>
              <a:buFont typeface="Arial"/>
              <a:buChar char="•"/>
              <a:defRPr sz="1600" b="0" i="0" u="none" strike="noStrike" cap="none">
                <a:solidFill>
                  <a:schemeClr val="dk1"/>
                </a:solidFill>
                <a:latin typeface="Calibri"/>
                <a:ea typeface="Calibri"/>
                <a:cs typeface="Calibri"/>
                <a:sym typeface="Calibri"/>
              </a:defRPr>
            </a:lvl8pPr>
            <a:lvl9pPr marL="5486263" marR="0" lvl="8" indent="-406390" algn="l" rtl="0">
              <a:spcBef>
                <a:spcPts val="320"/>
              </a:spcBef>
              <a:spcAft>
                <a:spcPts val="0"/>
              </a:spcAft>
              <a:buClr>
                <a:schemeClr val="dk1"/>
              </a:buClr>
              <a:buSzPts val="12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44" name="Google Shape;44;p6"/>
          <p:cNvSpPr txBox="1">
            <a:spLocks noGrp="1"/>
          </p:cNvSpPr>
          <p:nvPr>
            <p:ph type="body" idx="3"/>
          </p:nvPr>
        </p:nvSpPr>
        <p:spPr>
          <a:xfrm>
            <a:off x="6193372" y="1535113"/>
            <a:ext cx="5389033" cy="639763"/>
          </a:xfrm>
          <a:prstGeom prst="rect">
            <a:avLst/>
          </a:prstGeom>
          <a:noFill/>
          <a:ln>
            <a:noFill/>
          </a:ln>
        </p:spPr>
        <p:txBody>
          <a:bodyPr spcFirstLastPara="1" wrap="square" lIns="91425" tIns="45700" rIns="91425" bIns="45700" anchor="b" anchorCtr="0"/>
          <a:lstStyle>
            <a:lvl1pPr marL="609585" marR="0" lvl="0" indent="-304792" algn="l" rtl="0">
              <a:spcBef>
                <a:spcPts val="480"/>
              </a:spcBef>
              <a:spcAft>
                <a:spcPts val="0"/>
              </a:spcAft>
              <a:buClr>
                <a:schemeClr val="dk1"/>
              </a:buClr>
              <a:buSzPts val="1800"/>
              <a:buFont typeface="Arial"/>
              <a:buNone/>
              <a:defRPr sz="2400" b="1" i="0" u="none" strike="noStrike" cap="none">
                <a:solidFill>
                  <a:schemeClr val="dk1"/>
                </a:solidFill>
                <a:latin typeface="Calibri"/>
                <a:ea typeface="Calibri"/>
                <a:cs typeface="Calibri"/>
                <a:sym typeface="Calibri"/>
              </a:defRPr>
            </a:lvl1pPr>
            <a:lvl2pPr marL="1219170" marR="0" lvl="1" indent="-304792" algn="l" rtl="0">
              <a:spcBef>
                <a:spcPts val="400"/>
              </a:spcBef>
              <a:spcAft>
                <a:spcPts val="0"/>
              </a:spcAft>
              <a:buClr>
                <a:schemeClr val="dk1"/>
              </a:buClr>
              <a:buSzPts val="1500"/>
              <a:buFont typeface="Arial"/>
              <a:buNone/>
              <a:defRPr sz="2000" b="1" i="0" u="none" strike="noStrike" cap="none">
                <a:solidFill>
                  <a:schemeClr val="dk1"/>
                </a:solidFill>
                <a:latin typeface="Calibri"/>
                <a:ea typeface="Calibri"/>
                <a:cs typeface="Calibri"/>
                <a:sym typeface="Calibri"/>
              </a:defRPr>
            </a:lvl2pPr>
            <a:lvl3pPr marL="1828754" marR="0" lvl="2" indent="-304792" algn="l" rtl="0">
              <a:spcBef>
                <a:spcPts val="360"/>
              </a:spcBef>
              <a:spcAft>
                <a:spcPts val="0"/>
              </a:spcAft>
              <a:buClr>
                <a:schemeClr val="dk1"/>
              </a:buClr>
              <a:buSzPts val="1350"/>
              <a:buFont typeface="Arial"/>
              <a:buNone/>
              <a:defRPr sz="1800" b="1" i="0" u="none" strike="noStrike" cap="none">
                <a:solidFill>
                  <a:schemeClr val="dk1"/>
                </a:solidFill>
                <a:latin typeface="Calibri"/>
                <a:ea typeface="Calibri"/>
                <a:cs typeface="Calibri"/>
                <a:sym typeface="Calibri"/>
              </a:defRPr>
            </a:lvl3pPr>
            <a:lvl4pPr marL="2438339" marR="0" lvl="3" indent="-304792" algn="l" rtl="0">
              <a:spcBef>
                <a:spcPts val="320"/>
              </a:spcBef>
              <a:spcAft>
                <a:spcPts val="0"/>
              </a:spcAft>
              <a:buClr>
                <a:schemeClr val="dk1"/>
              </a:buClr>
              <a:buSzPts val="1200"/>
              <a:buFont typeface="Arial"/>
              <a:buNone/>
              <a:defRPr sz="1600" b="1" i="0" u="none" strike="noStrike" cap="none">
                <a:solidFill>
                  <a:schemeClr val="dk1"/>
                </a:solidFill>
                <a:latin typeface="Calibri"/>
                <a:ea typeface="Calibri"/>
                <a:cs typeface="Calibri"/>
                <a:sym typeface="Calibri"/>
              </a:defRPr>
            </a:lvl4pPr>
            <a:lvl5pPr marL="3047924" marR="0" lvl="4" indent="-304792" algn="l" rtl="0">
              <a:spcBef>
                <a:spcPts val="320"/>
              </a:spcBef>
              <a:spcAft>
                <a:spcPts val="0"/>
              </a:spcAft>
              <a:buClr>
                <a:schemeClr val="dk1"/>
              </a:buClr>
              <a:buSzPts val="1200"/>
              <a:buFont typeface="Arial"/>
              <a:buNone/>
              <a:defRPr sz="1600" b="1" i="0" u="none" strike="noStrike" cap="none">
                <a:solidFill>
                  <a:schemeClr val="dk1"/>
                </a:solidFill>
                <a:latin typeface="Calibri"/>
                <a:ea typeface="Calibri"/>
                <a:cs typeface="Calibri"/>
                <a:sym typeface="Calibri"/>
              </a:defRPr>
            </a:lvl5pPr>
            <a:lvl6pPr marL="3657509" marR="0" lvl="5" indent="-304792" algn="l" rtl="0">
              <a:spcBef>
                <a:spcPts val="320"/>
              </a:spcBef>
              <a:spcAft>
                <a:spcPts val="0"/>
              </a:spcAft>
              <a:buClr>
                <a:schemeClr val="dk1"/>
              </a:buClr>
              <a:buSzPts val="1200"/>
              <a:buFont typeface="Arial"/>
              <a:buNone/>
              <a:defRPr sz="1600" b="1" i="0" u="none" strike="noStrike" cap="none">
                <a:solidFill>
                  <a:schemeClr val="dk1"/>
                </a:solidFill>
                <a:latin typeface="Calibri"/>
                <a:ea typeface="Calibri"/>
                <a:cs typeface="Calibri"/>
                <a:sym typeface="Calibri"/>
              </a:defRPr>
            </a:lvl6pPr>
            <a:lvl7pPr marL="4267093" marR="0" lvl="6" indent="-304792" algn="l" rtl="0">
              <a:spcBef>
                <a:spcPts val="320"/>
              </a:spcBef>
              <a:spcAft>
                <a:spcPts val="0"/>
              </a:spcAft>
              <a:buClr>
                <a:schemeClr val="dk1"/>
              </a:buClr>
              <a:buSzPts val="1200"/>
              <a:buFont typeface="Arial"/>
              <a:buNone/>
              <a:defRPr sz="1600" b="1" i="0" u="none" strike="noStrike" cap="none">
                <a:solidFill>
                  <a:schemeClr val="dk1"/>
                </a:solidFill>
                <a:latin typeface="Calibri"/>
                <a:ea typeface="Calibri"/>
                <a:cs typeface="Calibri"/>
                <a:sym typeface="Calibri"/>
              </a:defRPr>
            </a:lvl7pPr>
            <a:lvl8pPr marL="4876678" marR="0" lvl="7" indent="-304792" algn="l" rtl="0">
              <a:spcBef>
                <a:spcPts val="320"/>
              </a:spcBef>
              <a:spcAft>
                <a:spcPts val="0"/>
              </a:spcAft>
              <a:buClr>
                <a:schemeClr val="dk1"/>
              </a:buClr>
              <a:buSzPts val="1200"/>
              <a:buFont typeface="Arial"/>
              <a:buNone/>
              <a:defRPr sz="1600" b="1" i="0" u="none" strike="noStrike" cap="none">
                <a:solidFill>
                  <a:schemeClr val="dk1"/>
                </a:solidFill>
                <a:latin typeface="Calibri"/>
                <a:ea typeface="Calibri"/>
                <a:cs typeface="Calibri"/>
                <a:sym typeface="Calibri"/>
              </a:defRPr>
            </a:lvl8pPr>
            <a:lvl9pPr marL="5486263" marR="0" lvl="8" indent="-304792" algn="l" rtl="0">
              <a:spcBef>
                <a:spcPts val="320"/>
              </a:spcBef>
              <a:spcAft>
                <a:spcPts val="0"/>
              </a:spcAft>
              <a:buClr>
                <a:schemeClr val="dk1"/>
              </a:buClr>
              <a:buSzPts val="12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4"/>
          </p:nvPr>
        </p:nvSpPr>
        <p:spPr>
          <a:xfrm>
            <a:off x="6193372" y="2174875"/>
            <a:ext cx="5389033" cy="3951288"/>
          </a:xfrm>
          <a:prstGeom prst="rect">
            <a:avLst/>
          </a:prstGeom>
          <a:noFill/>
          <a:ln>
            <a:noFill/>
          </a:ln>
        </p:spPr>
        <p:txBody>
          <a:bodyPr spcFirstLastPara="1" wrap="square" lIns="91425" tIns="45700" rIns="91425" bIns="45700" anchor="t" anchorCtr="0"/>
          <a:lstStyle>
            <a:lvl1pPr marL="609585" marR="0" lvl="0" indent="-457189" algn="l" rtl="0">
              <a:spcBef>
                <a:spcPts val="48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1pPr>
            <a:lvl2pPr marL="1219170" marR="0" lvl="1" indent="-431789" algn="l" rtl="0">
              <a:spcBef>
                <a:spcPts val="400"/>
              </a:spcBef>
              <a:spcAft>
                <a:spcPts val="0"/>
              </a:spcAft>
              <a:buClr>
                <a:schemeClr val="dk1"/>
              </a:buClr>
              <a:buSzPts val="1500"/>
              <a:buFont typeface="Arial"/>
              <a:buChar char="–"/>
              <a:defRPr sz="2000" b="0" i="0" u="none" strike="noStrike" cap="none">
                <a:solidFill>
                  <a:schemeClr val="dk1"/>
                </a:solidFill>
                <a:latin typeface="Calibri"/>
                <a:ea typeface="Calibri"/>
                <a:cs typeface="Calibri"/>
                <a:sym typeface="Calibri"/>
              </a:defRPr>
            </a:lvl2pPr>
            <a:lvl3pPr marL="1828754" marR="0" lvl="2" indent="-419090" algn="l" rtl="0">
              <a:spcBef>
                <a:spcPts val="360"/>
              </a:spcBef>
              <a:spcAft>
                <a:spcPts val="0"/>
              </a:spcAft>
              <a:buClr>
                <a:schemeClr val="dk1"/>
              </a:buClr>
              <a:buSzPts val="1350"/>
              <a:buFont typeface="Arial"/>
              <a:buChar char="•"/>
              <a:defRPr sz="1800" b="0" i="0" u="none" strike="noStrike" cap="none">
                <a:solidFill>
                  <a:schemeClr val="dk1"/>
                </a:solidFill>
                <a:latin typeface="Calibri"/>
                <a:ea typeface="Calibri"/>
                <a:cs typeface="Calibri"/>
                <a:sym typeface="Calibri"/>
              </a:defRPr>
            </a:lvl3pPr>
            <a:lvl4pPr marL="2438339" marR="0" lvl="3" indent="-406390" algn="l" rtl="0">
              <a:spcBef>
                <a:spcPts val="320"/>
              </a:spcBef>
              <a:spcAft>
                <a:spcPts val="0"/>
              </a:spcAft>
              <a:buClr>
                <a:schemeClr val="dk1"/>
              </a:buClr>
              <a:buSzPts val="1200"/>
              <a:buFont typeface="Arial"/>
              <a:buChar char="–"/>
              <a:defRPr sz="1600" b="0" i="0" u="none" strike="noStrike" cap="none">
                <a:solidFill>
                  <a:schemeClr val="dk1"/>
                </a:solidFill>
                <a:latin typeface="Calibri"/>
                <a:ea typeface="Calibri"/>
                <a:cs typeface="Calibri"/>
                <a:sym typeface="Calibri"/>
              </a:defRPr>
            </a:lvl4pPr>
            <a:lvl5pPr marL="3047924" marR="0" lvl="4" indent="-406390" algn="l" rtl="0">
              <a:spcBef>
                <a:spcPts val="320"/>
              </a:spcBef>
              <a:spcAft>
                <a:spcPts val="0"/>
              </a:spcAft>
              <a:buClr>
                <a:schemeClr val="dk1"/>
              </a:buClr>
              <a:buSzPts val="1200"/>
              <a:buFont typeface="Arial"/>
              <a:buChar char="»"/>
              <a:defRPr sz="1600" b="0" i="0" u="none" strike="noStrike" cap="none">
                <a:solidFill>
                  <a:schemeClr val="dk1"/>
                </a:solidFill>
                <a:latin typeface="Calibri"/>
                <a:ea typeface="Calibri"/>
                <a:cs typeface="Calibri"/>
                <a:sym typeface="Calibri"/>
              </a:defRPr>
            </a:lvl5pPr>
            <a:lvl6pPr marL="3657509" marR="0" lvl="5" indent="-406390" algn="l" rtl="0">
              <a:spcBef>
                <a:spcPts val="320"/>
              </a:spcBef>
              <a:spcAft>
                <a:spcPts val="0"/>
              </a:spcAft>
              <a:buClr>
                <a:schemeClr val="dk1"/>
              </a:buClr>
              <a:buSzPts val="1200"/>
              <a:buFont typeface="Arial"/>
              <a:buChar char="•"/>
              <a:defRPr sz="1600" b="0" i="0" u="none" strike="noStrike" cap="none">
                <a:solidFill>
                  <a:schemeClr val="dk1"/>
                </a:solidFill>
                <a:latin typeface="Calibri"/>
                <a:ea typeface="Calibri"/>
                <a:cs typeface="Calibri"/>
                <a:sym typeface="Calibri"/>
              </a:defRPr>
            </a:lvl6pPr>
            <a:lvl7pPr marL="4267093" marR="0" lvl="6" indent="-406390" algn="l" rtl="0">
              <a:spcBef>
                <a:spcPts val="320"/>
              </a:spcBef>
              <a:spcAft>
                <a:spcPts val="0"/>
              </a:spcAft>
              <a:buClr>
                <a:schemeClr val="dk1"/>
              </a:buClr>
              <a:buSzPts val="1200"/>
              <a:buFont typeface="Arial"/>
              <a:buChar char="•"/>
              <a:defRPr sz="1600" b="0" i="0" u="none" strike="noStrike" cap="none">
                <a:solidFill>
                  <a:schemeClr val="dk1"/>
                </a:solidFill>
                <a:latin typeface="Calibri"/>
                <a:ea typeface="Calibri"/>
                <a:cs typeface="Calibri"/>
                <a:sym typeface="Calibri"/>
              </a:defRPr>
            </a:lvl7pPr>
            <a:lvl8pPr marL="4876678" marR="0" lvl="7" indent="-406390" algn="l" rtl="0">
              <a:spcBef>
                <a:spcPts val="320"/>
              </a:spcBef>
              <a:spcAft>
                <a:spcPts val="0"/>
              </a:spcAft>
              <a:buClr>
                <a:schemeClr val="dk1"/>
              </a:buClr>
              <a:buSzPts val="1200"/>
              <a:buFont typeface="Arial"/>
              <a:buChar char="•"/>
              <a:defRPr sz="1600" b="0" i="0" u="none" strike="noStrike" cap="none">
                <a:solidFill>
                  <a:schemeClr val="dk1"/>
                </a:solidFill>
                <a:latin typeface="Calibri"/>
                <a:ea typeface="Calibri"/>
                <a:cs typeface="Calibri"/>
                <a:sym typeface="Calibri"/>
              </a:defRPr>
            </a:lvl8pPr>
            <a:lvl9pPr marL="5486263" marR="0" lvl="8" indent="-406390" algn="l" rtl="0">
              <a:spcBef>
                <a:spcPts val="320"/>
              </a:spcBef>
              <a:spcAft>
                <a:spcPts val="0"/>
              </a:spcAft>
              <a:buClr>
                <a:schemeClr val="dk1"/>
              </a:buClr>
              <a:buSzPts val="12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dt" idx="10"/>
          </p:nvPr>
        </p:nvSpPr>
        <p:spPr>
          <a:xfrm>
            <a:off x="609600" y="6356352"/>
            <a:ext cx="28448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ftr" idx="11"/>
          </p:nvPr>
        </p:nvSpPr>
        <p:spPr>
          <a:xfrm>
            <a:off x="4165600" y="6356352"/>
            <a:ext cx="38608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sldNum" idx="12"/>
          </p:nvPr>
        </p:nvSpPr>
        <p:spPr>
          <a:xfrm>
            <a:off x="8737600" y="6356352"/>
            <a:ext cx="28448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nl-NL"/>
              <a:pPr marL="0" lvl="0" indent="0" algn="r" rtl="0">
                <a:spcBef>
                  <a:spcPts val="0"/>
                </a:spcBef>
                <a:spcAft>
                  <a:spcPts val="0"/>
                </a:spcAft>
                <a:buNone/>
              </a:pPr>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7"/>
          <p:cNvSpPr txBox="1">
            <a:spLocks noGrp="1"/>
          </p:cNvSpPr>
          <p:nvPr>
            <p:ph type="title"/>
          </p:nvPr>
        </p:nvSpPr>
        <p:spPr>
          <a:xfrm>
            <a:off x="609600" y="274639"/>
            <a:ext cx="10972800" cy="11430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Clr>
                <a:schemeClr val="dk1"/>
              </a:buClr>
              <a:buSzPts val="33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2400"/>
            </a:lvl2pPr>
            <a:lvl3pPr lvl="2">
              <a:spcBef>
                <a:spcPts val="0"/>
              </a:spcBef>
              <a:spcAft>
                <a:spcPts val="0"/>
              </a:spcAft>
              <a:buSzPts val="1400"/>
              <a:buNone/>
              <a:defRPr sz="2400"/>
            </a:lvl3pPr>
            <a:lvl4pPr lvl="3">
              <a:spcBef>
                <a:spcPts val="0"/>
              </a:spcBef>
              <a:spcAft>
                <a:spcPts val="0"/>
              </a:spcAft>
              <a:buSzPts val="1400"/>
              <a:buNone/>
              <a:defRPr sz="2400"/>
            </a:lvl4pPr>
            <a:lvl5pPr lvl="4">
              <a:spcBef>
                <a:spcPts val="0"/>
              </a:spcBef>
              <a:spcAft>
                <a:spcPts val="0"/>
              </a:spcAft>
              <a:buSzPts val="1400"/>
              <a:buNone/>
              <a:defRPr sz="2400"/>
            </a:lvl5pPr>
            <a:lvl6pPr lvl="5">
              <a:spcBef>
                <a:spcPts val="0"/>
              </a:spcBef>
              <a:spcAft>
                <a:spcPts val="0"/>
              </a:spcAft>
              <a:buSzPts val="1400"/>
              <a:buNone/>
              <a:defRPr sz="2400"/>
            </a:lvl6pPr>
            <a:lvl7pPr lvl="6">
              <a:spcBef>
                <a:spcPts val="0"/>
              </a:spcBef>
              <a:spcAft>
                <a:spcPts val="0"/>
              </a:spcAft>
              <a:buSzPts val="1400"/>
              <a:buNone/>
              <a:defRPr sz="2400"/>
            </a:lvl7pPr>
            <a:lvl8pPr lvl="7">
              <a:spcBef>
                <a:spcPts val="0"/>
              </a:spcBef>
              <a:spcAft>
                <a:spcPts val="0"/>
              </a:spcAft>
              <a:buSzPts val="1400"/>
              <a:buNone/>
              <a:defRPr sz="2400"/>
            </a:lvl8pPr>
            <a:lvl9pPr lvl="8">
              <a:spcBef>
                <a:spcPts val="0"/>
              </a:spcBef>
              <a:spcAft>
                <a:spcPts val="0"/>
              </a:spcAft>
              <a:buSzPts val="1400"/>
              <a:buNone/>
              <a:defRPr sz="2400"/>
            </a:lvl9pPr>
          </a:lstStyle>
          <a:p>
            <a:endParaRPr/>
          </a:p>
        </p:txBody>
      </p:sp>
      <p:sp>
        <p:nvSpPr>
          <p:cNvPr id="51" name="Google Shape;51;p7"/>
          <p:cNvSpPr txBox="1">
            <a:spLocks noGrp="1"/>
          </p:cNvSpPr>
          <p:nvPr>
            <p:ph type="dt" idx="10"/>
          </p:nvPr>
        </p:nvSpPr>
        <p:spPr>
          <a:xfrm>
            <a:off x="609600" y="6356352"/>
            <a:ext cx="28448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9pPr>
          </a:lstStyle>
          <a:p>
            <a:endParaRPr/>
          </a:p>
        </p:txBody>
      </p:sp>
      <p:sp>
        <p:nvSpPr>
          <p:cNvPr id="52" name="Google Shape;52;p7"/>
          <p:cNvSpPr txBox="1">
            <a:spLocks noGrp="1"/>
          </p:cNvSpPr>
          <p:nvPr>
            <p:ph type="ftr" idx="11"/>
          </p:nvPr>
        </p:nvSpPr>
        <p:spPr>
          <a:xfrm>
            <a:off x="4165600" y="6356352"/>
            <a:ext cx="38608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9pPr>
          </a:lstStyle>
          <a:p>
            <a:endParaRPr/>
          </a:p>
        </p:txBody>
      </p:sp>
      <p:sp>
        <p:nvSpPr>
          <p:cNvPr id="53" name="Google Shape;53;p7"/>
          <p:cNvSpPr txBox="1">
            <a:spLocks noGrp="1"/>
          </p:cNvSpPr>
          <p:nvPr>
            <p:ph type="sldNum" idx="12"/>
          </p:nvPr>
        </p:nvSpPr>
        <p:spPr>
          <a:xfrm>
            <a:off x="8737600" y="6356352"/>
            <a:ext cx="28448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nl-NL"/>
              <a:pPr marL="0" lvl="0" indent="0" algn="r" rtl="0">
                <a:spcBef>
                  <a:spcPts val="0"/>
                </a:spcBef>
                <a:spcAft>
                  <a:spcPts val="0"/>
                </a:spcAft>
                <a:buNone/>
              </a:pPr>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8"/>
          <p:cNvSpPr txBox="1">
            <a:spLocks noGrp="1"/>
          </p:cNvSpPr>
          <p:nvPr>
            <p:ph type="dt" idx="10"/>
          </p:nvPr>
        </p:nvSpPr>
        <p:spPr>
          <a:xfrm>
            <a:off x="609600" y="6356352"/>
            <a:ext cx="28448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9pPr>
          </a:lstStyle>
          <a:p>
            <a:endParaRPr/>
          </a:p>
        </p:txBody>
      </p:sp>
      <p:sp>
        <p:nvSpPr>
          <p:cNvPr id="56" name="Google Shape;56;p8"/>
          <p:cNvSpPr txBox="1">
            <a:spLocks noGrp="1"/>
          </p:cNvSpPr>
          <p:nvPr>
            <p:ph type="ftr" idx="11"/>
          </p:nvPr>
        </p:nvSpPr>
        <p:spPr>
          <a:xfrm>
            <a:off x="4165600" y="6356352"/>
            <a:ext cx="38608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9pPr>
          </a:lstStyle>
          <a:p>
            <a:endParaRPr/>
          </a:p>
        </p:txBody>
      </p:sp>
      <p:sp>
        <p:nvSpPr>
          <p:cNvPr id="57" name="Google Shape;57;p8"/>
          <p:cNvSpPr txBox="1">
            <a:spLocks noGrp="1"/>
          </p:cNvSpPr>
          <p:nvPr>
            <p:ph type="sldNum" idx="12"/>
          </p:nvPr>
        </p:nvSpPr>
        <p:spPr>
          <a:xfrm>
            <a:off x="8737600" y="6356352"/>
            <a:ext cx="28448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nl-NL"/>
              <a:pPr marL="0" lvl="0" indent="0" algn="r" rtl="0">
                <a:spcBef>
                  <a:spcPts val="0"/>
                </a:spcBef>
                <a:spcAft>
                  <a:spcPts val="0"/>
                </a:spcAft>
                <a:buNone/>
              </a:pPr>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609605" y="273049"/>
            <a:ext cx="4011084" cy="1162051"/>
          </a:xfrm>
          <a:prstGeom prst="rect">
            <a:avLst/>
          </a:prstGeom>
          <a:noFill/>
          <a:ln>
            <a:noFill/>
          </a:ln>
        </p:spPr>
        <p:txBody>
          <a:bodyPr spcFirstLastPara="1" wrap="square" lIns="91425" tIns="45700" rIns="91425" bIns="45700" anchor="b" anchorCtr="0"/>
          <a:lstStyle>
            <a:lvl1pPr marR="0" lvl="0" algn="l" rtl="0">
              <a:spcBef>
                <a:spcPts val="0"/>
              </a:spcBef>
              <a:spcAft>
                <a:spcPts val="0"/>
              </a:spcAft>
              <a:buClr>
                <a:schemeClr val="dk1"/>
              </a:buClr>
              <a:buSzPts val="1500"/>
              <a:buFont typeface="Calibri"/>
              <a:buNone/>
              <a:defRPr sz="2000" b="1"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2400"/>
            </a:lvl2pPr>
            <a:lvl3pPr lvl="2">
              <a:spcBef>
                <a:spcPts val="0"/>
              </a:spcBef>
              <a:spcAft>
                <a:spcPts val="0"/>
              </a:spcAft>
              <a:buSzPts val="1400"/>
              <a:buNone/>
              <a:defRPr sz="2400"/>
            </a:lvl3pPr>
            <a:lvl4pPr lvl="3">
              <a:spcBef>
                <a:spcPts val="0"/>
              </a:spcBef>
              <a:spcAft>
                <a:spcPts val="0"/>
              </a:spcAft>
              <a:buSzPts val="1400"/>
              <a:buNone/>
              <a:defRPr sz="2400"/>
            </a:lvl4pPr>
            <a:lvl5pPr lvl="4">
              <a:spcBef>
                <a:spcPts val="0"/>
              </a:spcBef>
              <a:spcAft>
                <a:spcPts val="0"/>
              </a:spcAft>
              <a:buSzPts val="1400"/>
              <a:buNone/>
              <a:defRPr sz="2400"/>
            </a:lvl5pPr>
            <a:lvl6pPr lvl="5">
              <a:spcBef>
                <a:spcPts val="0"/>
              </a:spcBef>
              <a:spcAft>
                <a:spcPts val="0"/>
              </a:spcAft>
              <a:buSzPts val="1400"/>
              <a:buNone/>
              <a:defRPr sz="2400"/>
            </a:lvl6pPr>
            <a:lvl7pPr lvl="6">
              <a:spcBef>
                <a:spcPts val="0"/>
              </a:spcBef>
              <a:spcAft>
                <a:spcPts val="0"/>
              </a:spcAft>
              <a:buSzPts val="1400"/>
              <a:buNone/>
              <a:defRPr sz="2400"/>
            </a:lvl7pPr>
            <a:lvl8pPr lvl="7">
              <a:spcBef>
                <a:spcPts val="0"/>
              </a:spcBef>
              <a:spcAft>
                <a:spcPts val="0"/>
              </a:spcAft>
              <a:buSzPts val="1400"/>
              <a:buNone/>
              <a:defRPr sz="2400"/>
            </a:lvl8pPr>
            <a:lvl9pPr lvl="8">
              <a:spcBef>
                <a:spcPts val="0"/>
              </a:spcBef>
              <a:spcAft>
                <a:spcPts val="0"/>
              </a:spcAft>
              <a:buSzPts val="1400"/>
              <a:buNone/>
              <a:defRPr sz="2400"/>
            </a:lvl9pPr>
          </a:lstStyle>
          <a:p>
            <a:endParaRPr/>
          </a:p>
        </p:txBody>
      </p:sp>
      <p:sp>
        <p:nvSpPr>
          <p:cNvPr id="60" name="Google Shape;60;p9"/>
          <p:cNvSpPr txBox="1">
            <a:spLocks noGrp="1"/>
          </p:cNvSpPr>
          <p:nvPr>
            <p:ph type="body" idx="1"/>
          </p:nvPr>
        </p:nvSpPr>
        <p:spPr>
          <a:xfrm>
            <a:off x="4766733" y="273053"/>
            <a:ext cx="6815667" cy="5853113"/>
          </a:xfrm>
          <a:prstGeom prst="rect">
            <a:avLst/>
          </a:prstGeom>
          <a:noFill/>
          <a:ln>
            <a:noFill/>
          </a:ln>
        </p:spPr>
        <p:txBody>
          <a:bodyPr spcFirstLastPara="1" wrap="square" lIns="91425" tIns="45700" rIns="91425" bIns="45700" anchor="t" anchorCtr="0"/>
          <a:lstStyle>
            <a:lvl1pPr marL="609585" marR="0" lvl="0" indent="-507987" algn="l" rtl="0">
              <a:spcBef>
                <a:spcPts val="640"/>
              </a:spcBef>
              <a:spcAft>
                <a:spcPts val="0"/>
              </a:spcAft>
              <a:buClr>
                <a:schemeClr val="dk1"/>
              </a:buClr>
              <a:buSzPts val="2400"/>
              <a:buFont typeface="Arial"/>
              <a:buChar char="•"/>
              <a:defRPr sz="3200" b="0" i="0" u="none" strike="noStrike" cap="none">
                <a:solidFill>
                  <a:schemeClr val="dk1"/>
                </a:solidFill>
                <a:latin typeface="Calibri"/>
                <a:ea typeface="Calibri"/>
                <a:cs typeface="Calibri"/>
                <a:sym typeface="Calibri"/>
              </a:defRPr>
            </a:lvl1pPr>
            <a:lvl2pPr marL="1219170" marR="0" lvl="1" indent="-482588" algn="l" rtl="0">
              <a:spcBef>
                <a:spcPts val="560"/>
              </a:spcBef>
              <a:spcAft>
                <a:spcPts val="0"/>
              </a:spcAft>
              <a:buClr>
                <a:schemeClr val="dk1"/>
              </a:buClr>
              <a:buSzPts val="2100"/>
              <a:buFont typeface="Arial"/>
              <a:buChar char="–"/>
              <a:defRPr sz="2800" b="0" i="0" u="none" strike="noStrike" cap="none">
                <a:solidFill>
                  <a:schemeClr val="dk1"/>
                </a:solidFill>
                <a:latin typeface="Calibri"/>
                <a:ea typeface="Calibri"/>
                <a:cs typeface="Calibri"/>
                <a:sym typeface="Calibri"/>
              </a:defRPr>
            </a:lvl2pPr>
            <a:lvl3pPr marL="1828754" marR="0" lvl="2" indent="-457189" algn="l" rtl="0">
              <a:spcBef>
                <a:spcPts val="48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3pPr>
            <a:lvl4pPr marL="2438339" marR="0" lvl="3" indent="-431789" algn="l" rtl="0">
              <a:spcBef>
                <a:spcPts val="400"/>
              </a:spcBef>
              <a:spcAft>
                <a:spcPts val="0"/>
              </a:spcAft>
              <a:buClr>
                <a:schemeClr val="dk1"/>
              </a:buClr>
              <a:buSzPts val="1500"/>
              <a:buFont typeface="Arial"/>
              <a:buChar char="–"/>
              <a:defRPr sz="2000" b="0" i="0" u="none" strike="noStrike" cap="none">
                <a:solidFill>
                  <a:schemeClr val="dk1"/>
                </a:solidFill>
                <a:latin typeface="Calibri"/>
                <a:ea typeface="Calibri"/>
                <a:cs typeface="Calibri"/>
                <a:sym typeface="Calibri"/>
              </a:defRPr>
            </a:lvl4pPr>
            <a:lvl5pPr marL="3047924" marR="0" lvl="4" indent="-431789" algn="l" rtl="0">
              <a:spcBef>
                <a:spcPts val="400"/>
              </a:spcBef>
              <a:spcAft>
                <a:spcPts val="0"/>
              </a:spcAft>
              <a:buClr>
                <a:schemeClr val="dk1"/>
              </a:buClr>
              <a:buSzPts val="1500"/>
              <a:buFont typeface="Arial"/>
              <a:buChar char="»"/>
              <a:defRPr sz="2000" b="0" i="0" u="none" strike="noStrike" cap="none">
                <a:solidFill>
                  <a:schemeClr val="dk1"/>
                </a:solidFill>
                <a:latin typeface="Calibri"/>
                <a:ea typeface="Calibri"/>
                <a:cs typeface="Calibri"/>
                <a:sym typeface="Calibri"/>
              </a:defRPr>
            </a:lvl5pPr>
            <a:lvl6pPr marL="3657509" marR="0" lvl="5" indent="-431789" algn="l" rtl="0">
              <a:spcBef>
                <a:spcPts val="400"/>
              </a:spcBef>
              <a:spcAft>
                <a:spcPts val="0"/>
              </a:spcAft>
              <a:buClr>
                <a:schemeClr val="dk1"/>
              </a:buClr>
              <a:buSzPts val="1500"/>
              <a:buFont typeface="Arial"/>
              <a:buChar char="•"/>
              <a:defRPr sz="2000" b="0" i="0" u="none" strike="noStrike" cap="none">
                <a:solidFill>
                  <a:schemeClr val="dk1"/>
                </a:solidFill>
                <a:latin typeface="Calibri"/>
                <a:ea typeface="Calibri"/>
                <a:cs typeface="Calibri"/>
                <a:sym typeface="Calibri"/>
              </a:defRPr>
            </a:lvl6pPr>
            <a:lvl7pPr marL="4267093" marR="0" lvl="6" indent="-431789" algn="l" rtl="0">
              <a:spcBef>
                <a:spcPts val="400"/>
              </a:spcBef>
              <a:spcAft>
                <a:spcPts val="0"/>
              </a:spcAft>
              <a:buClr>
                <a:schemeClr val="dk1"/>
              </a:buClr>
              <a:buSzPts val="1500"/>
              <a:buFont typeface="Arial"/>
              <a:buChar char="•"/>
              <a:defRPr sz="2000" b="0" i="0" u="none" strike="noStrike" cap="none">
                <a:solidFill>
                  <a:schemeClr val="dk1"/>
                </a:solidFill>
                <a:latin typeface="Calibri"/>
                <a:ea typeface="Calibri"/>
                <a:cs typeface="Calibri"/>
                <a:sym typeface="Calibri"/>
              </a:defRPr>
            </a:lvl7pPr>
            <a:lvl8pPr marL="4876678" marR="0" lvl="7" indent="-431789" algn="l" rtl="0">
              <a:spcBef>
                <a:spcPts val="400"/>
              </a:spcBef>
              <a:spcAft>
                <a:spcPts val="0"/>
              </a:spcAft>
              <a:buClr>
                <a:schemeClr val="dk1"/>
              </a:buClr>
              <a:buSzPts val="1500"/>
              <a:buFont typeface="Arial"/>
              <a:buChar char="•"/>
              <a:defRPr sz="2000" b="0" i="0" u="none" strike="noStrike" cap="none">
                <a:solidFill>
                  <a:schemeClr val="dk1"/>
                </a:solidFill>
                <a:latin typeface="Calibri"/>
                <a:ea typeface="Calibri"/>
                <a:cs typeface="Calibri"/>
                <a:sym typeface="Calibri"/>
              </a:defRPr>
            </a:lvl8pPr>
            <a:lvl9pPr marL="5486263" marR="0" lvl="8" indent="-431789" algn="l" rtl="0">
              <a:spcBef>
                <a:spcPts val="400"/>
              </a:spcBef>
              <a:spcAft>
                <a:spcPts val="0"/>
              </a:spcAft>
              <a:buClr>
                <a:schemeClr val="dk1"/>
              </a:buClr>
              <a:buSzPts val="15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Google Shape;61;p9"/>
          <p:cNvSpPr txBox="1">
            <a:spLocks noGrp="1"/>
          </p:cNvSpPr>
          <p:nvPr>
            <p:ph type="body" idx="2"/>
          </p:nvPr>
        </p:nvSpPr>
        <p:spPr>
          <a:xfrm>
            <a:off x="609605" y="1435103"/>
            <a:ext cx="4011084" cy="4691063"/>
          </a:xfrm>
          <a:prstGeom prst="rect">
            <a:avLst/>
          </a:prstGeom>
          <a:noFill/>
          <a:ln>
            <a:noFill/>
          </a:ln>
        </p:spPr>
        <p:txBody>
          <a:bodyPr spcFirstLastPara="1" wrap="square" lIns="91425" tIns="45700" rIns="91425" bIns="45700" anchor="t" anchorCtr="0"/>
          <a:lstStyle>
            <a:lvl1pPr marL="609585" marR="0" lvl="0" indent="-304792" algn="l" rtl="0">
              <a:spcBef>
                <a:spcPts val="280"/>
              </a:spcBef>
              <a:spcAft>
                <a:spcPts val="0"/>
              </a:spcAft>
              <a:buClr>
                <a:schemeClr val="dk1"/>
              </a:buClr>
              <a:buSzPts val="1050"/>
              <a:buFont typeface="Arial"/>
              <a:buNone/>
              <a:defRPr sz="1400" b="0" i="0" u="none" strike="noStrike" cap="none">
                <a:solidFill>
                  <a:schemeClr val="dk1"/>
                </a:solidFill>
                <a:latin typeface="Calibri"/>
                <a:ea typeface="Calibri"/>
                <a:cs typeface="Calibri"/>
                <a:sym typeface="Calibri"/>
              </a:defRPr>
            </a:lvl1pPr>
            <a:lvl2pPr marL="1219170" marR="0" lvl="1" indent="-304792" algn="l" rtl="0">
              <a:spcBef>
                <a:spcPts val="240"/>
              </a:spcBef>
              <a:spcAft>
                <a:spcPts val="0"/>
              </a:spcAft>
              <a:buClr>
                <a:schemeClr val="dk1"/>
              </a:buClr>
              <a:buSzPts val="900"/>
              <a:buFont typeface="Arial"/>
              <a:buNone/>
              <a:defRPr sz="1200" b="0" i="0" u="none" strike="noStrike" cap="none">
                <a:solidFill>
                  <a:schemeClr val="dk1"/>
                </a:solidFill>
                <a:latin typeface="Calibri"/>
                <a:ea typeface="Calibri"/>
                <a:cs typeface="Calibri"/>
                <a:sym typeface="Calibri"/>
              </a:defRPr>
            </a:lvl2pPr>
            <a:lvl3pPr marL="1828754" marR="0" lvl="2" indent="-304792" algn="l" rtl="0">
              <a:spcBef>
                <a:spcPts val="200"/>
              </a:spcBef>
              <a:spcAft>
                <a:spcPts val="0"/>
              </a:spcAft>
              <a:buClr>
                <a:schemeClr val="dk1"/>
              </a:buClr>
              <a:buSzPts val="750"/>
              <a:buFont typeface="Arial"/>
              <a:buNone/>
              <a:defRPr sz="1000" b="0" i="0" u="none" strike="noStrike" cap="none">
                <a:solidFill>
                  <a:schemeClr val="dk1"/>
                </a:solidFill>
                <a:latin typeface="Calibri"/>
                <a:ea typeface="Calibri"/>
                <a:cs typeface="Calibri"/>
                <a:sym typeface="Calibri"/>
              </a:defRPr>
            </a:lvl3pPr>
            <a:lvl4pPr marL="2438339" marR="0" lvl="3" indent="-304792" algn="l" rtl="0">
              <a:spcBef>
                <a:spcPts val="180"/>
              </a:spcBef>
              <a:spcAft>
                <a:spcPts val="0"/>
              </a:spcAft>
              <a:buClr>
                <a:schemeClr val="dk1"/>
              </a:buClr>
              <a:buSzPts val="675"/>
              <a:buFont typeface="Arial"/>
              <a:buNone/>
              <a:defRPr sz="900" b="0" i="0" u="none" strike="noStrike" cap="none">
                <a:solidFill>
                  <a:schemeClr val="dk1"/>
                </a:solidFill>
                <a:latin typeface="Calibri"/>
                <a:ea typeface="Calibri"/>
                <a:cs typeface="Calibri"/>
                <a:sym typeface="Calibri"/>
              </a:defRPr>
            </a:lvl4pPr>
            <a:lvl5pPr marL="3047924" marR="0" lvl="4" indent="-304792" algn="l" rtl="0">
              <a:spcBef>
                <a:spcPts val="180"/>
              </a:spcBef>
              <a:spcAft>
                <a:spcPts val="0"/>
              </a:spcAft>
              <a:buClr>
                <a:schemeClr val="dk1"/>
              </a:buClr>
              <a:buSzPts val="675"/>
              <a:buFont typeface="Arial"/>
              <a:buNone/>
              <a:defRPr sz="900" b="0" i="0" u="none" strike="noStrike" cap="none">
                <a:solidFill>
                  <a:schemeClr val="dk1"/>
                </a:solidFill>
                <a:latin typeface="Calibri"/>
                <a:ea typeface="Calibri"/>
                <a:cs typeface="Calibri"/>
                <a:sym typeface="Calibri"/>
              </a:defRPr>
            </a:lvl5pPr>
            <a:lvl6pPr marL="3657509" marR="0" lvl="5" indent="-304792" algn="l" rtl="0">
              <a:spcBef>
                <a:spcPts val="180"/>
              </a:spcBef>
              <a:spcAft>
                <a:spcPts val="0"/>
              </a:spcAft>
              <a:buClr>
                <a:schemeClr val="dk1"/>
              </a:buClr>
              <a:buSzPts val="675"/>
              <a:buFont typeface="Arial"/>
              <a:buNone/>
              <a:defRPr sz="900" b="0" i="0" u="none" strike="noStrike" cap="none">
                <a:solidFill>
                  <a:schemeClr val="dk1"/>
                </a:solidFill>
                <a:latin typeface="Calibri"/>
                <a:ea typeface="Calibri"/>
                <a:cs typeface="Calibri"/>
                <a:sym typeface="Calibri"/>
              </a:defRPr>
            </a:lvl6pPr>
            <a:lvl7pPr marL="4267093" marR="0" lvl="6" indent="-304792" algn="l" rtl="0">
              <a:spcBef>
                <a:spcPts val="180"/>
              </a:spcBef>
              <a:spcAft>
                <a:spcPts val="0"/>
              </a:spcAft>
              <a:buClr>
                <a:schemeClr val="dk1"/>
              </a:buClr>
              <a:buSzPts val="675"/>
              <a:buFont typeface="Arial"/>
              <a:buNone/>
              <a:defRPr sz="900" b="0" i="0" u="none" strike="noStrike" cap="none">
                <a:solidFill>
                  <a:schemeClr val="dk1"/>
                </a:solidFill>
                <a:latin typeface="Calibri"/>
                <a:ea typeface="Calibri"/>
                <a:cs typeface="Calibri"/>
                <a:sym typeface="Calibri"/>
              </a:defRPr>
            </a:lvl7pPr>
            <a:lvl8pPr marL="4876678" marR="0" lvl="7" indent="-304792" algn="l" rtl="0">
              <a:spcBef>
                <a:spcPts val="180"/>
              </a:spcBef>
              <a:spcAft>
                <a:spcPts val="0"/>
              </a:spcAft>
              <a:buClr>
                <a:schemeClr val="dk1"/>
              </a:buClr>
              <a:buSzPts val="675"/>
              <a:buFont typeface="Arial"/>
              <a:buNone/>
              <a:defRPr sz="900" b="0" i="0" u="none" strike="noStrike" cap="none">
                <a:solidFill>
                  <a:schemeClr val="dk1"/>
                </a:solidFill>
                <a:latin typeface="Calibri"/>
                <a:ea typeface="Calibri"/>
                <a:cs typeface="Calibri"/>
                <a:sym typeface="Calibri"/>
              </a:defRPr>
            </a:lvl8pPr>
            <a:lvl9pPr marL="5486263" marR="0" lvl="8" indent="-304792" algn="l" rtl="0">
              <a:spcBef>
                <a:spcPts val="180"/>
              </a:spcBef>
              <a:spcAft>
                <a:spcPts val="0"/>
              </a:spcAft>
              <a:buClr>
                <a:schemeClr val="dk1"/>
              </a:buClr>
              <a:buSzPts val="675"/>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62" name="Google Shape;62;p9"/>
          <p:cNvSpPr txBox="1">
            <a:spLocks noGrp="1"/>
          </p:cNvSpPr>
          <p:nvPr>
            <p:ph type="dt" idx="10"/>
          </p:nvPr>
        </p:nvSpPr>
        <p:spPr>
          <a:xfrm>
            <a:off x="609600" y="6356352"/>
            <a:ext cx="28448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ftr" idx="11"/>
          </p:nvPr>
        </p:nvSpPr>
        <p:spPr>
          <a:xfrm>
            <a:off x="4165600" y="6356352"/>
            <a:ext cx="38608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sldNum" idx="12"/>
          </p:nvPr>
        </p:nvSpPr>
        <p:spPr>
          <a:xfrm>
            <a:off x="8737600" y="6356352"/>
            <a:ext cx="28448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nl-NL"/>
              <a:pPr marL="0" lvl="0" indent="0" algn="r" rtl="0">
                <a:spcBef>
                  <a:spcPts val="0"/>
                </a:spcBef>
                <a:spcAft>
                  <a:spcPts val="0"/>
                </a:spcAft>
                <a:buNone/>
              </a:pP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FA3C387-6745-4D20-9F19-51F20730193B}"/>
              </a:ext>
            </a:extLst>
          </p:cNvPr>
          <p:cNvSpPr>
            <a:spLocks noGrp="1"/>
          </p:cNvSpPr>
          <p:nvPr>
            <p:ph type="title"/>
          </p:nvPr>
        </p:nvSpPr>
        <p:spPr/>
        <p:txBody>
          <a:bodyPr/>
          <a:lstStyle/>
          <a:p>
            <a:r>
              <a:rPr lang="nl-NL"/>
              <a:t>Klik om stijl te bewerken</a:t>
            </a:r>
            <a:endParaRPr lang="nl-BE"/>
          </a:p>
        </p:txBody>
      </p:sp>
      <p:sp>
        <p:nvSpPr>
          <p:cNvPr id="3" name="Tijdelijke aanduiding voor inhoud 2">
            <a:extLst>
              <a:ext uri="{FF2B5EF4-FFF2-40B4-BE49-F238E27FC236}">
                <a16:creationId xmlns:a16="http://schemas.microsoft.com/office/drawing/2014/main" id="{6BA78896-C2F0-4887-8E1C-A597A0CE2339}"/>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a:extLst>
              <a:ext uri="{FF2B5EF4-FFF2-40B4-BE49-F238E27FC236}">
                <a16:creationId xmlns:a16="http://schemas.microsoft.com/office/drawing/2014/main" id="{2F373F85-99A6-4161-BEAC-2BA011213178}"/>
              </a:ext>
            </a:extLst>
          </p:cNvPr>
          <p:cNvSpPr>
            <a:spLocks noGrp="1"/>
          </p:cNvSpPr>
          <p:nvPr>
            <p:ph type="dt" sz="half" idx="10"/>
          </p:nvPr>
        </p:nvSpPr>
        <p:spPr/>
        <p:txBody>
          <a:bodyPr/>
          <a:lstStyle/>
          <a:p>
            <a:fld id="{664226D3-71E1-4532-80D6-6370CE333633}" type="datetimeFigureOut">
              <a:rPr lang="nl-BE" smtClean="0"/>
              <a:t>30/08/2022</a:t>
            </a:fld>
            <a:endParaRPr lang="nl-BE"/>
          </a:p>
        </p:txBody>
      </p:sp>
      <p:sp>
        <p:nvSpPr>
          <p:cNvPr id="5" name="Tijdelijke aanduiding voor voettekst 4">
            <a:extLst>
              <a:ext uri="{FF2B5EF4-FFF2-40B4-BE49-F238E27FC236}">
                <a16:creationId xmlns:a16="http://schemas.microsoft.com/office/drawing/2014/main" id="{EFE0077A-8583-4485-9900-D645B6FE0FCE}"/>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A3AAC477-5FE4-492E-9119-F23B54F40EBF}"/>
              </a:ext>
            </a:extLst>
          </p:cNvPr>
          <p:cNvSpPr>
            <a:spLocks noGrp="1"/>
          </p:cNvSpPr>
          <p:nvPr>
            <p:ph type="sldNum" sz="quarter" idx="12"/>
          </p:nvPr>
        </p:nvSpPr>
        <p:spPr/>
        <p:txBody>
          <a:bodyPr/>
          <a:lstStyle/>
          <a:p>
            <a:fld id="{5CB86F02-F75E-4F33-A531-28AE87BA53A7}" type="slidenum">
              <a:rPr lang="nl-BE" smtClean="0"/>
              <a:t>‹#›</a:t>
            </a:fld>
            <a:endParaRPr lang="nl-BE"/>
          </a:p>
        </p:txBody>
      </p:sp>
    </p:spTree>
    <p:extLst>
      <p:ext uri="{BB962C8B-B14F-4D97-AF65-F5344CB8AC3E}">
        <p14:creationId xmlns:p14="http://schemas.microsoft.com/office/powerpoint/2010/main" val="361543762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2389717" y="4800601"/>
            <a:ext cx="7315200" cy="566739"/>
          </a:xfrm>
          <a:prstGeom prst="rect">
            <a:avLst/>
          </a:prstGeom>
          <a:noFill/>
          <a:ln>
            <a:noFill/>
          </a:ln>
        </p:spPr>
        <p:txBody>
          <a:bodyPr spcFirstLastPara="1" wrap="square" lIns="91425" tIns="45700" rIns="91425" bIns="45700" anchor="b" anchorCtr="0"/>
          <a:lstStyle>
            <a:lvl1pPr marR="0" lvl="0" algn="l" rtl="0">
              <a:spcBef>
                <a:spcPts val="0"/>
              </a:spcBef>
              <a:spcAft>
                <a:spcPts val="0"/>
              </a:spcAft>
              <a:buClr>
                <a:schemeClr val="dk1"/>
              </a:buClr>
              <a:buSzPts val="1500"/>
              <a:buFont typeface="Calibri"/>
              <a:buNone/>
              <a:defRPr sz="2000" b="1"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2400"/>
            </a:lvl2pPr>
            <a:lvl3pPr lvl="2">
              <a:spcBef>
                <a:spcPts val="0"/>
              </a:spcBef>
              <a:spcAft>
                <a:spcPts val="0"/>
              </a:spcAft>
              <a:buSzPts val="1400"/>
              <a:buNone/>
              <a:defRPr sz="2400"/>
            </a:lvl3pPr>
            <a:lvl4pPr lvl="3">
              <a:spcBef>
                <a:spcPts val="0"/>
              </a:spcBef>
              <a:spcAft>
                <a:spcPts val="0"/>
              </a:spcAft>
              <a:buSzPts val="1400"/>
              <a:buNone/>
              <a:defRPr sz="2400"/>
            </a:lvl4pPr>
            <a:lvl5pPr lvl="4">
              <a:spcBef>
                <a:spcPts val="0"/>
              </a:spcBef>
              <a:spcAft>
                <a:spcPts val="0"/>
              </a:spcAft>
              <a:buSzPts val="1400"/>
              <a:buNone/>
              <a:defRPr sz="2400"/>
            </a:lvl5pPr>
            <a:lvl6pPr lvl="5">
              <a:spcBef>
                <a:spcPts val="0"/>
              </a:spcBef>
              <a:spcAft>
                <a:spcPts val="0"/>
              </a:spcAft>
              <a:buSzPts val="1400"/>
              <a:buNone/>
              <a:defRPr sz="2400"/>
            </a:lvl6pPr>
            <a:lvl7pPr lvl="6">
              <a:spcBef>
                <a:spcPts val="0"/>
              </a:spcBef>
              <a:spcAft>
                <a:spcPts val="0"/>
              </a:spcAft>
              <a:buSzPts val="1400"/>
              <a:buNone/>
              <a:defRPr sz="2400"/>
            </a:lvl7pPr>
            <a:lvl8pPr lvl="7">
              <a:spcBef>
                <a:spcPts val="0"/>
              </a:spcBef>
              <a:spcAft>
                <a:spcPts val="0"/>
              </a:spcAft>
              <a:buSzPts val="1400"/>
              <a:buNone/>
              <a:defRPr sz="2400"/>
            </a:lvl8pPr>
            <a:lvl9pPr lvl="8">
              <a:spcBef>
                <a:spcPts val="0"/>
              </a:spcBef>
              <a:spcAft>
                <a:spcPts val="0"/>
              </a:spcAft>
              <a:buSzPts val="1400"/>
              <a:buNone/>
              <a:defRPr sz="2400"/>
            </a:lvl9pPr>
          </a:lstStyle>
          <a:p>
            <a:endParaRPr/>
          </a:p>
        </p:txBody>
      </p:sp>
      <p:sp>
        <p:nvSpPr>
          <p:cNvPr id="67" name="Google Shape;67;p10"/>
          <p:cNvSpPr>
            <a:spLocks noGrp="1"/>
          </p:cNvSpPr>
          <p:nvPr>
            <p:ph type="pic" idx="2"/>
          </p:nvPr>
        </p:nvSpPr>
        <p:spPr>
          <a:xfrm>
            <a:off x="2389717" y="612775"/>
            <a:ext cx="7315200" cy="4114800"/>
          </a:xfrm>
          <a:prstGeom prst="rect">
            <a:avLst/>
          </a:prstGeom>
          <a:noFill/>
          <a:ln>
            <a:noFill/>
          </a:ln>
        </p:spPr>
        <p:txBody>
          <a:bodyPr spcFirstLastPara="1" wrap="square" lIns="91425" tIns="45700" rIns="91425" bIns="45700" anchor="t" anchorCtr="0"/>
          <a:lstStyle>
            <a:lvl1pPr marR="0" lvl="0" algn="l" rtl="0">
              <a:spcBef>
                <a:spcPts val="640"/>
              </a:spcBef>
              <a:spcAft>
                <a:spcPts val="0"/>
              </a:spcAft>
              <a:buClr>
                <a:schemeClr val="dk1"/>
              </a:buClr>
              <a:buSzPts val="2400"/>
              <a:buFont typeface="Arial"/>
              <a:buNone/>
              <a:defRPr sz="3200" b="0" i="0" u="none" strike="noStrike" cap="none">
                <a:solidFill>
                  <a:schemeClr val="dk1"/>
                </a:solidFill>
                <a:latin typeface="Calibri"/>
                <a:ea typeface="Calibri"/>
                <a:cs typeface="Calibri"/>
                <a:sym typeface="Calibri"/>
              </a:defRPr>
            </a:lvl1pPr>
            <a:lvl2pPr marR="0" lvl="1" algn="l" rtl="0">
              <a:spcBef>
                <a:spcPts val="560"/>
              </a:spcBef>
              <a:spcAft>
                <a:spcPts val="0"/>
              </a:spcAft>
              <a:buClr>
                <a:schemeClr val="dk1"/>
              </a:buClr>
              <a:buSzPts val="2100"/>
              <a:buFont typeface="Arial"/>
              <a:buNone/>
              <a:defRPr sz="2800" b="0" i="0" u="none" strike="noStrike" cap="none">
                <a:solidFill>
                  <a:schemeClr val="dk1"/>
                </a:solidFill>
                <a:latin typeface="Calibri"/>
                <a:ea typeface="Calibri"/>
                <a:cs typeface="Calibri"/>
                <a:sym typeface="Calibri"/>
              </a:defRPr>
            </a:lvl2pPr>
            <a:lvl3pPr marR="0" lvl="2" algn="l" rtl="0">
              <a:spcBef>
                <a:spcPts val="480"/>
              </a:spcBef>
              <a:spcAft>
                <a:spcPts val="0"/>
              </a:spcAft>
              <a:buClr>
                <a:schemeClr val="dk1"/>
              </a:buClr>
              <a:buSzPts val="1800"/>
              <a:buFont typeface="Arial"/>
              <a:buNone/>
              <a:defRPr sz="2400" b="0" i="0" u="none" strike="noStrike" cap="none">
                <a:solidFill>
                  <a:schemeClr val="dk1"/>
                </a:solidFill>
                <a:latin typeface="Calibri"/>
                <a:ea typeface="Calibri"/>
                <a:cs typeface="Calibri"/>
                <a:sym typeface="Calibri"/>
              </a:defRPr>
            </a:lvl3pPr>
            <a:lvl4pPr marR="0" lvl="3" algn="l" rtl="0">
              <a:spcBef>
                <a:spcPts val="400"/>
              </a:spcBef>
              <a:spcAft>
                <a:spcPts val="0"/>
              </a:spcAft>
              <a:buClr>
                <a:schemeClr val="dk1"/>
              </a:buClr>
              <a:buSzPts val="1500"/>
              <a:buFont typeface="Arial"/>
              <a:buNone/>
              <a:defRPr sz="2000" b="0" i="0" u="none" strike="noStrike" cap="none">
                <a:solidFill>
                  <a:schemeClr val="dk1"/>
                </a:solidFill>
                <a:latin typeface="Calibri"/>
                <a:ea typeface="Calibri"/>
                <a:cs typeface="Calibri"/>
                <a:sym typeface="Calibri"/>
              </a:defRPr>
            </a:lvl4pPr>
            <a:lvl5pPr marR="0" lvl="4" algn="l" rtl="0">
              <a:spcBef>
                <a:spcPts val="400"/>
              </a:spcBef>
              <a:spcAft>
                <a:spcPts val="0"/>
              </a:spcAft>
              <a:buClr>
                <a:schemeClr val="dk1"/>
              </a:buClr>
              <a:buSzPts val="1500"/>
              <a:buFont typeface="Arial"/>
              <a:buNone/>
              <a:defRPr sz="2000" b="0" i="0" u="none" strike="noStrike" cap="none">
                <a:solidFill>
                  <a:schemeClr val="dk1"/>
                </a:solidFill>
                <a:latin typeface="Calibri"/>
                <a:ea typeface="Calibri"/>
                <a:cs typeface="Calibri"/>
                <a:sym typeface="Calibri"/>
              </a:defRPr>
            </a:lvl5pPr>
            <a:lvl6pPr marR="0" lvl="5" algn="l" rtl="0">
              <a:spcBef>
                <a:spcPts val="400"/>
              </a:spcBef>
              <a:spcAft>
                <a:spcPts val="0"/>
              </a:spcAft>
              <a:buClr>
                <a:schemeClr val="dk1"/>
              </a:buClr>
              <a:buSzPts val="1500"/>
              <a:buFont typeface="Arial"/>
              <a:buNone/>
              <a:defRPr sz="2000" b="0" i="0" u="none" strike="noStrike" cap="none">
                <a:solidFill>
                  <a:schemeClr val="dk1"/>
                </a:solidFill>
                <a:latin typeface="Calibri"/>
                <a:ea typeface="Calibri"/>
                <a:cs typeface="Calibri"/>
                <a:sym typeface="Calibri"/>
              </a:defRPr>
            </a:lvl6pPr>
            <a:lvl7pPr marR="0" lvl="6" algn="l" rtl="0">
              <a:spcBef>
                <a:spcPts val="400"/>
              </a:spcBef>
              <a:spcAft>
                <a:spcPts val="0"/>
              </a:spcAft>
              <a:buClr>
                <a:schemeClr val="dk1"/>
              </a:buClr>
              <a:buSzPts val="1500"/>
              <a:buFont typeface="Arial"/>
              <a:buNone/>
              <a:defRPr sz="2000" b="0" i="0" u="none" strike="noStrike" cap="none">
                <a:solidFill>
                  <a:schemeClr val="dk1"/>
                </a:solidFill>
                <a:latin typeface="Calibri"/>
                <a:ea typeface="Calibri"/>
                <a:cs typeface="Calibri"/>
                <a:sym typeface="Calibri"/>
              </a:defRPr>
            </a:lvl7pPr>
            <a:lvl8pPr marR="0" lvl="7" algn="l" rtl="0">
              <a:spcBef>
                <a:spcPts val="400"/>
              </a:spcBef>
              <a:spcAft>
                <a:spcPts val="0"/>
              </a:spcAft>
              <a:buClr>
                <a:schemeClr val="dk1"/>
              </a:buClr>
              <a:buSzPts val="1500"/>
              <a:buFont typeface="Arial"/>
              <a:buNone/>
              <a:defRPr sz="2000" b="0" i="0" u="none" strike="noStrike" cap="none">
                <a:solidFill>
                  <a:schemeClr val="dk1"/>
                </a:solidFill>
                <a:latin typeface="Calibri"/>
                <a:ea typeface="Calibri"/>
                <a:cs typeface="Calibri"/>
                <a:sym typeface="Calibri"/>
              </a:defRPr>
            </a:lvl8pPr>
            <a:lvl9pPr marR="0" lvl="8" algn="l" rtl="0">
              <a:spcBef>
                <a:spcPts val="400"/>
              </a:spcBef>
              <a:spcAft>
                <a:spcPts val="0"/>
              </a:spcAft>
              <a:buClr>
                <a:schemeClr val="dk1"/>
              </a:buClr>
              <a:buSzPts val="15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body" idx="1"/>
          </p:nvPr>
        </p:nvSpPr>
        <p:spPr>
          <a:xfrm>
            <a:off x="2389717" y="5367339"/>
            <a:ext cx="7315200" cy="804863"/>
          </a:xfrm>
          <a:prstGeom prst="rect">
            <a:avLst/>
          </a:prstGeom>
          <a:noFill/>
          <a:ln>
            <a:noFill/>
          </a:ln>
        </p:spPr>
        <p:txBody>
          <a:bodyPr spcFirstLastPara="1" wrap="square" lIns="91425" tIns="45700" rIns="91425" bIns="45700" anchor="t" anchorCtr="0"/>
          <a:lstStyle>
            <a:lvl1pPr marL="609585" marR="0" lvl="0" indent="-304792" algn="l" rtl="0">
              <a:spcBef>
                <a:spcPts val="280"/>
              </a:spcBef>
              <a:spcAft>
                <a:spcPts val="0"/>
              </a:spcAft>
              <a:buClr>
                <a:schemeClr val="dk1"/>
              </a:buClr>
              <a:buSzPts val="1050"/>
              <a:buFont typeface="Arial"/>
              <a:buNone/>
              <a:defRPr sz="1400" b="0" i="0" u="none" strike="noStrike" cap="none">
                <a:solidFill>
                  <a:schemeClr val="dk1"/>
                </a:solidFill>
                <a:latin typeface="Calibri"/>
                <a:ea typeface="Calibri"/>
                <a:cs typeface="Calibri"/>
                <a:sym typeface="Calibri"/>
              </a:defRPr>
            </a:lvl1pPr>
            <a:lvl2pPr marL="1219170" marR="0" lvl="1" indent="-304792" algn="l" rtl="0">
              <a:spcBef>
                <a:spcPts val="240"/>
              </a:spcBef>
              <a:spcAft>
                <a:spcPts val="0"/>
              </a:spcAft>
              <a:buClr>
                <a:schemeClr val="dk1"/>
              </a:buClr>
              <a:buSzPts val="900"/>
              <a:buFont typeface="Arial"/>
              <a:buNone/>
              <a:defRPr sz="1200" b="0" i="0" u="none" strike="noStrike" cap="none">
                <a:solidFill>
                  <a:schemeClr val="dk1"/>
                </a:solidFill>
                <a:latin typeface="Calibri"/>
                <a:ea typeface="Calibri"/>
                <a:cs typeface="Calibri"/>
                <a:sym typeface="Calibri"/>
              </a:defRPr>
            </a:lvl2pPr>
            <a:lvl3pPr marL="1828754" marR="0" lvl="2" indent="-304792" algn="l" rtl="0">
              <a:spcBef>
                <a:spcPts val="200"/>
              </a:spcBef>
              <a:spcAft>
                <a:spcPts val="0"/>
              </a:spcAft>
              <a:buClr>
                <a:schemeClr val="dk1"/>
              </a:buClr>
              <a:buSzPts val="750"/>
              <a:buFont typeface="Arial"/>
              <a:buNone/>
              <a:defRPr sz="1000" b="0" i="0" u="none" strike="noStrike" cap="none">
                <a:solidFill>
                  <a:schemeClr val="dk1"/>
                </a:solidFill>
                <a:latin typeface="Calibri"/>
                <a:ea typeface="Calibri"/>
                <a:cs typeface="Calibri"/>
                <a:sym typeface="Calibri"/>
              </a:defRPr>
            </a:lvl3pPr>
            <a:lvl4pPr marL="2438339" marR="0" lvl="3" indent="-304792" algn="l" rtl="0">
              <a:spcBef>
                <a:spcPts val="180"/>
              </a:spcBef>
              <a:spcAft>
                <a:spcPts val="0"/>
              </a:spcAft>
              <a:buClr>
                <a:schemeClr val="dk1"/>
              </a:buClr>
              <a:buSzPts val="675"/>
              <a:buFont typeface="Arial"/>
              <a:buNone/>
              <a:defRPr sz="900" b="0" i="0" u="none" strike="noStrike" cap="none">
                <a:solidFill>
                  <a:schemeClr val="dk1"/>
                </a:solidFill>
                <a:latin typeface="Calibri"/>
                <a:ea typeface="Calibri"/>
                <a:cs typeface="Calibri"/>
                <a:sym typeface="Calibri"/>
              </a:defRPr>
            </a:lvl4pPr>
            <a:lvl5pPr marL="3047924" marR="0" lvl="4" indent="-304792" algn="l" rtl="0">
              <a:spcBef>
                <a:spcPts val="180"/>
              </a:spcBef>
              <a:spcAft>
                <a:spcPts val="0"/>
              </a:spcAft>
              <a:buClr>
                <a:schemeClr val="dk1"/>
              </a:buClr>
              <a:buSzPts val="675"/>
              <a:buFont typeface="Arial"/>
              <a:buNone/>
              <a:defRPr sz="900" b="0" i="0" u="none" strike="noStrike" cap="none">
                <a:solidFill>
                  <a:schemeClr val="dk1"/>
                </a:solidFill>
                <a:latin typeface="Calibri"/>
                <a:ea typeface="Calibri"/>
                <a:cs typeface="Calibri"/>
                <a:sym typeface="Calibri"/>
              </a:defRPr>
            </a:lvl5pPr>
            <a:lvl6pPr marL="3657509" marR="0" lvl="5" indent="-304792" algn="l" rtl="0">
              <a:spcBef>
                <a:spcPts val="180"/>
              </a:spcBef>
              <a:spcAft>
                <a:spcPts val="0"/>
              </a:spcAft>
              <a:buClr>
                <a:schemeClr val="dk1"/>
              </a:buClr>
              <a:buSzPts val="675"/>
              <a:buFont typeface="Arial"/>
              <a:buNone/>
              <a:defRPr sz="900" b="0" i="0" u="none" strike="noStrike" cap="none">
                <a:solidFill>
                  <a:schemeClr val="dk1"/>
                </a:solidFill>
                <a:latin typeface="Calibri"/>
                <a:ea typeface="Calibri"/>
                <a:cs typeface="Calibri"/>
                <a:sym typeface="Calibri"/>
              </a:defRPr>
            </a:lvl6pPr>
            <a:lvl7pPr marL="4267093" marR="0" lvl="6" indent="-304792" algn="l" rtl="0">
              <a:spcBef>
                <a:spcPts val="180"/>
              </a:spcBef>
              <a:spcAft>
                <a:spcPts val="0"/>
              </a:spcAft>
              <a:buClr>
                <a:schemeClr val="dk1"/>
              </a:buClr>
              <a:buSzPts val="675"/>
              <a:buFont typeface="Arial"/>
              <a:buNone/>
              <a:defRPr sz="900" b="0" i="0" u="none" strike="noStrike" cap="none">
                <a:solidFill>
                  <a:schemeClr val="dk1"/>
                </a:solidFill>
                <a:latin typeface="Calibri"/>
                <a:ea typeface="Calibri"/>
                <a:cs typeface="Calibri"/>
                <a:sym typeface="Calibri"/>
              </a:defRPr>
            </a:lvl7pPr>
            <a:lvl8pPr marL="4876678" marR="0" lvl="7" indent="-304792" algn="l" rtl="0">
              <a:spcBef>
                <a:spcPts val="180"/>
              </a:spcBef>
              <a:spcAft>
                <a:spcPts val="0"/>
              </a:spcAft>
              <a:buClr>
                <a:schemeClr val="dk1"/>
              </a:buClr>
              <a:buSzPts val="675"/>
              <a:buFont typeface="Arial"/>
              <a:buNone/>
              <a:defRPr sz="900" b="0" i="0" u="none" strike="noStrike" cap="none">
                <a:solidFill>
                  <a:schemeClr val="dk1"/>
                </a:solidFill>
                <a:latin typeface="Calibri"/>
                <a:ea typeface="Calibri"/>
                <a:cs typeface="Calibri"/>
                <a:sym typeface="Calibri"/>
              </a:defRPr>
            </a:lvl8pPr>
            <a:lvl9pPr marL="5486263" marR="0" lvl="8" indent="-304792" algn="l" rtl="0">
              <a:spcBef>
                <a:spcPts val="180"/>
              </a:spcBef>
              <a:spcAft>
                <a:spcPts val="0"/>
              </a:spcAft>
              <a:buClr>
                <a:schemeClr val="dk1"/>
              </a:buClr>
              <a:buSzPts val="675"/>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69" name="Google Shape;69;p10"/>
          <p:cNvSpPr txBox="1">
            <a:spLocks noGrp="1"/>
          </p:cNvSpPr>
          <p:nvPr>
            <p:ph type="dt" idx="10"/>
          </p:nvPr>
        </p:nvSpPr>
        <p:spPr>
          <a:xfrm>
            <a:off x="609600" y="6356352"/>
            <a:ext cx="28448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ftr" idx="11"/>
          </p:nvPr>
        </p:nvSpPr>
        <p:spPr>
          <a:xfrm>
            <a:off x="4165600" y="6356352"/>
            <a:ext cx="38608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sldNum" idx="12"/>
          </p:nvPr>
        </p:nvSpPr>
        <p:spPr>
          <a:xfrm>
            <a:off x="8737600" y="6356352"/>
            <a:ext cx="28448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nl-NL"/>
              <a:pPr marL="0" lvl="0" indent="0" algn="r" rtl="0">
                <a:spcBef>
                  <a:spcPts val="0"/>
                </a:spcBef>
                <a:spcAft>
                  <a:spcPts val="0"/>
                </a:spcAft>
                <a:buNone/>
              </a:pPr>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609600" y="274639"/>
            <a:ext cx="10972800" cy="11430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Clr>
                <a:schemeClr val="dk1"/>
              </a:buClr>
              <a:buSzPts val="33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2400"/>
            </a:lvl2pPr>
            <a:lvl3pPr lvl="2">
              <a:spcBef>
                <a:spcPts val="0"/>
              </a:spcBef>
              <a:spcAft>
                <a:spcPts val="0"/>
              </a:spcAft>
              <a:buSzPts val="1400"/>
              <a:buNone/>
              <a:defRPr sz="2400"/>
            </a:lvl3pPr>
            <a:lvl4pPr lvl="3">
              <a:spcBef>
                <a:spcPts val="0"/>
              </a:spcBef>
              <a:spcAft>
                <a:spcPts val="0"/>
              </a:spcAft>
              <a:buSzPts val="1400"/>
              <a:buNone/>
              <a:defRPr sz="2400"/>
            </a:lvl4pPr>
            <a:lvl5pPr lvl="4">
              <a:spcBef>
                <a:spcPts val="0"/>
              </a:spcBef>
              <a:spcAft>
                <a:spcPts val="0"/>
              </a:spcAft>
              <a:buSzPts val="1400"/>
              <a:buNone/>
              <a:defRPr sz="2400"/>
            </a:lvl5pPr>
            <a:lvl6pPr lvl="5">
              <a:spcBef>
                <a:spcPts val="0"/>
              </a:spcBef>
              <a:spcAft>
                <a:spcPts val="0"/>
              </a:spcAft>
              <a:buSzPts val="1400"/>
              <a:buNone/>
              <a:defRPr sz="2400"/>
            </a:lvl6pPr>
            <a:lvl7pPr lvl="6">
              <a:spcBef>
                <a:spcPts val="0"/>
              </a:spcBef>
              <a:spcAft>
                <a:spcPts val="0"/>
              </a:spcAft>
              <a:buSzPts val="1400"/>
              <a:buNone/>
              <a:defRPr sz="2400"/>
            </a:lvl7pPr>
            <a:lvl8pPr lvl="7">
              <a:spcBef>
                <a:spcPts val="0"/>
              </a:spcBef>
              <a:spcAft>
                <a:spcPts val="0"/>
              </a:spcAft>
              <a:buSzPts val="1400"/>
              <a:buNone/>
              <a:defRPr sz="2400"/>
            </a:lvl8pPr>
            <a:lvl9pPr lvl="8">
              <a:spcBef>
                <a:spcPts val="0"/>
              </a:spcBef>
              <a:spcAft>
                <a:spcPts val="0"/>
              </a:spcAft>
              <a:buSzPts val="1400"/>
              <a:buNone/>
              <a:defRPr sz="2400"/>
            </a:lvl9pPr>
          </a:lstStyle>
          <a:p>
            <a:endParaRPr/>
          </a:p>
        </p:txBody>
      </p:sp>
      <p:sp>
        <p:nvSpPr>
          <p:cNvPr id="74" name="Google Shape;74;p11"/>
          <p:cNvSpPr txBox="1">
            <a:spLocks noGrp="1"/>
          </p:cNvSpPr>
          <p:nvPr>
            <p:ph type="body" idx="1"/>
          </p:nvPr>
        </p:nvSpPr>
        <p:spPr>
          <a:xfrm rot="5400000">
            <a:off x="3833019" y="-1623217"/>
            <a:ext cx="4525963" cy="10972800"/>
          </a:xfrm>
          <a:prstGeom prst="rect">
            <a:avLst/>
          </a:prstGeom>
          <a:noFill/>
          <a:ln>
            <a:noFill/>
          </a:ln>
        </p:spPr>
        <p:txBody>
          <a:bodyPr spcFirstLastPara="1" wrap="square" lIns="91425" tIns="45700" rIns="91425" bIns="45700" anchor="t" anchorCtr="0"/>
          <a:lstStyle>
            <a:lvl1pPr marL="609585" marR="0" lvl="0" indent="-507987" algn="l" rtl="0">
              <a:spcBef>
                <a:spcPts val="640"/>
              </a:spcBef>
              <a:spcAft>
                <a:spcPts val="0"/>
              </a:spcAft>
              <a:buClr>
                <a:schemeClr val="dk1"/>
              </a:buClr>
              <a:buSzPts val="2400"/>
              <a:buFont typeface="Arial"/>
              <a:buChar char="•"/>
              <a:defRPr sz="3200" b="0" i="0" u="none" strike="noStrike" cap="none">
                <a:solidFill>
                  <a:schemeClr val="dk1"/>
                </a:solidFill>
                <a:latin typeface="Calibri"/>
                <a:ea typeface="Calibri"/>
                <a:cs typeface="Calibri"/>
                <a:sym typeface="Calibri"/>
              </a:defRPr>
            </a:lvl1pPr>
            <a:lvl2pPr marL="1219170" marR="0" lvl="1" indent="-482588" algn="l" rtl="0">
              <a:spcBef>
                <a:spcPts val="560"/>
              </a:spcBef>
              <a:spcAft>
                <a:spcPts val="0"/>
              </a:spcAft>
              <a:buClr>
                <a:schemeClr val="dk1"/>
              </a:buClr>
              <a:buSzPts val="2100"/>
              <a:buFont typeface="Arial"/>
              <a:buChar char="–"/>
              <a:defRPr sz="2800" b="0" i="0" u="none" strike="noStrike" cap="none">
                <a:solidFill>
                  <a:schemeClr val="dk1"/>
                </a:solidFill>
                <a:latin typeface="Calibri"/>
                <a:ea typeface="Calibri"/>
                <a:cs typeface="Calibri"/>
                <a:sym typeface="Calibri"/>
              </a:defRPr>
            </a:lvl2pPr>
            <a:lvl3pPr marL="1828754" marR="0" lvl="2" indent="-457189" algn="l" rtl="0">
              <a:spcBef>
                <a:spcPts val="48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3pPr>
            <a:lvl4pPr marL="2438339" marR="0" lvl="3" indent="-431789" algn="l" rtl="0">
              <a:spcBef>
                <a:spcPts val="400"/>
              </a:spcBef>
              <a:spcAft>
                <a:spcPts val="0"/>
              </a:spcAft>
              <a:buClr>
                <a:schemeClr val="dk1"/>
              </a:buClr>
              <a:buSzPts val="1500"/>
              <a:buFont typeface="Arial"/>
              <a:buChar char="–"/>
              <a:defRPr sz="2000" b="0" i="0" u="none" strike="noStrike" cap="none">
                <a:solidFill>
                  <a:schemeClr val="dk1"/>
                </a:solidFill>
                <a:latin typeface="Calibri"/>
                <a:ea typeface="Calibri"/>
                <a:cs typeface="Calibri"/>
                <a:sym typeface="Calibri"/>
              </a:defRPr>
            </a:lvl4pPr>
            <a:lvl5pPr marL="3047924" marR="0" lvl="4" indent="-431789" algn="l" rtl="0">
              <a:spcBef>
                <a:spcPts val="400"/>
              </a:spcBef>
              <a:spcAft>
                <a:spcPts val="0"/>
              </a:spcAft>
              <a:buClr>
                <a:schemeClr val="dk1"/>
              </a:buClr>
              <a:buSzPts val="1500"/>
              <a:buFont typeface="Arial"/>
              <a:buChar char="»"/>
              <a:defRPr sz="2000" b="0" i="0" u="none" strike="noStrike" cap="none">
                <a:solidFill>
                  <a:schemeClr val="dk1"/>
                </a:solidFill>
                <a:latin typeface="Calibri"/>
                <a:ea typeface="Calibri"/>
                <a:cs typeface="Calibri"/>
                <a:sym typeface="Calibri"/>
              </a:defRPr>
            </a:lvl5pPr>
            <a:lvl6pPr marL="3657509" marR="0" lvl="5" indent="-431789" algn="l" rtl="0">
              <a:spcBef>
                <a:spcPts val="400"/>
              </a:spcBef>
              <a:spcAft>
                <a:spcPts val="0"/>
              </a:spcAft>
              <a:buClr>
                <a:schemeClr val="dk1"/>
              </a:buClr>
              <a:buSzPts val="1500"/>
              <a:buFont typeface="Arial"/>
              <a:buChar char="•"/>
              <a:defRPr sz="2000" b="0" i="0" u="none" strike="noStrike" cap="none">
                <a:solidFill>
                  <a:schemeClr val="dk1"/>
                </a:solidFill>
                <a:latin typeface="Calibri"/>
                <a:ea typeface="Calibri"/>
                <a:cs typeface="Calibri"/>
                <a:sym typeface="Calibri"/>
              </a:defRPr>
            </a:lvl6pPr>
            <a:lvl7pPr marL="4267093" marR="0" lvl="6" indent="-431789" algn="l" rtl="0">
              <a:spcBef>
                <a:spcPts val="400"/>
              </a:spcBef>
              <a:spcAft>
                <a:spcPts val="0"/>
              </a:spcAft>
              <a:buClr>
                <a:schemeClr val="dk1"/>
              </a:buClr>
              <a:buSzPts val="1500"/>
              <a:buFont typeface="Arial"/>
              <a:buChar char="•"/>
              <a:defRPr sz="2000" b="0" i="0" u="none" strike="noStrike" cap="none">
                <a:solidFill>
                  <a:schemeClr val="dk1"/>
                </a:solidFill>
                <a:latin typeface="Calibri"/>
                <a:ea typeface="Calibri"/>
                <a:cs typeface="Calibri"/>
                <a:sym typeface="Calibri"/>
              </a:defRPr>
            </a:lvl7pPr>
            <a:lvl8pPr marL="4876678" marR="0" lvl="7" indent="-431789" algn="l" rtl="0">
              <a:spcBef>
                <a:spcPts val="400"/>
              </a:spcBef>
              <a:spcAft>
                <a:spcPts val="0"/>
              </a:spcAft>
              <a:buClr>
                <a:schemeClr val="dk1"/>
              </a:buClr>
              <a:buSzPts val="1500"/>
              <a:buFont typeface="Arial"/>
              <a:buChar char="•"/>
              <a:defRPr sz="2000" b="0" i="0" u="none" strike="noStrike" cap="none">
                <a:solidFill>
                  <a:schemeClr val="dk1"/>
                </a:solidFill>
                <a:latin typeface="Calibri"/>
                <a:ea typeface="Calibri"/>
                <a:cs typeface="Calibri"/>
                <a:sym typeface="Calibri"/>
              </a:defRPr>
            </a:lvl8pPr>
            <a:lvl9pPr marL="5486263" marR="0" lvl="8" indent="-431789" algn="l" rtl="0">
              <a:spcBef>
                <a:spcPts val="400"/>
              </a:spcBef>
              <a:spcAft>
                <a:spcPts val="0"/>
              </a:spcAft>
              <a:buClr>
                <a:schemeClr val="dk1"/>
              </a:buClr>
              <a:buSzPts val="15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75" name="Google Shape;75;p11"/>
          <p:cNvSpPr txBox="1">
            <a:spLocks noGrp="1"/>
          </p:cNvSpPr>
          <p:nvPr>
            <p:ph type="dt" idx="10"/>
          </p:nvPr>
        </p:nvSpPr>
        <p:spPr>
          <a:xfrm>
            <a:off x="609600" y="6356352"/>
            <a:ext cx="28448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9pPr>
          </a:lstStyle>
          <a:p>
            <a:endParaRPr/>
          </a:p>
        </p:txBody>
      </p:sp>
      <p:sp>
        <p:nvSpPr>
          <p:cNvPr id="76" name="Google Shape;76;p11"/>
          <p:cNvSpPr txBox="1">
            <a:spLocks noGrp="1"/>
          </p:cNvSpPr>
          <p:nvPr>
            <p:ph type="ftr" idx="11"/>
          </p:nvPr>
        </p:nvSpPr>
        <p:spPr>
          <a:xfrm>
            <a:off x="4165600" y="6356352"/>
            <a:ext cx="38608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sldNum" idx="12"/>
          </p:nvPr>
        </p:nvSpPr>
        <p:spPr>
          <a:xfrm>
            <a:off x="8737600" y="6356352"/>
            <a:ext cx="28448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nl-NL"/>
              <a:pPr marL="0" lvl="0" indent="0" algn="r" rtl="0">
                <a:spcBef>
                  <a:spcPts val="0"/>
                </a:spcBef>
                <a:spcAft>
                  <a:spcPts val="0"/>
                </a:spcAft>
                <a:buNone/>
              </a:pPr>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7285038" y="1828803"/>
            <a:ext cx="5851525" cy="27432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Clr>
                <a:schemeClr val="dk1"/>
              </a:buClr>
              <a:buSzPts val="33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2400"/>
            </a:lvl2pPr>
            <a:lvl3pPr lvl="2">
              <a:spcBef>
                <a:spcPts val="0"/>
              </a:spcBef>
              <a:spcAft>
                <a:spcPts val="0"/>
              </a:spcAft>
              <a:buSzPts val="1400"/>
              <a:buNone/>
              <a:defRPr sz="2400"/>
            </a:lvl3pPr>
            <a:lvl4pPr lvl="3">
              <a:spcBef>
                <a:spcPts val="0"/>
              </a:spcBef>
              <a:spcAft>
                <a:spcPts val="0"/>
              </a:spcAft>
              <a:buSzPts val="1400"/>
              <a:buNone/>
              <a:defRPr sz="2400"/>
            </a:lvl4pPr>
            <a:lvl5pPr lvl="4">
              <a:spcBef>
                <a:spcPts val="0"/>
              </a:spcBef>
              <a:spcAft>
                <a:spcPts val="0"/>
              </a:spcAft>
              <a:buSzPts val="1400"/>
              <a:buNone/>
              <a:defRPr sz="2400"/>
            </a:lvl5pPr>
            <a:lvl6pPr lvl="5">
              <a:spcBef>
                <a:spcPts val="0"/>
              </a:spcBef>
              <a:spcAft>
                <a:spcPts val="0"/>
              </a:spcAft>
              <a:buSzPts val="1400"/>
              <a:buNone/>
              <a:defRPr sz="2400"/>
            </a:lvl6pPr>
            <a:lvl7pPr lvl="6">
              <a:spcBef>
                <a:spcPts val="0"/>
              </a:spcBef>
              <a:spcAft>
                <a:spcPts val="0"/>
              </a:spcAft>
              <a:buSzPts val="1400"/>
              <a:buNone/>
              <a:defRPr sz="2400"/>
            </a:lvl7pPr>
            <a:lvl8pPr lvl="7">
              <a:spcBef>
                <a:spcPts val="0"/>
              </a:spcBef>
              <a:spcAft>
                <a:spcPts val="0"/>
              </a:spcAft>
              <a:buSzPts val="1400"/>
              <a:buNone/>
              <a:defRPr sz="2400"/>
            </a:lvl8pPr>
            <a:lvl9pPr lvl="8">
              <a:spcBef>
                <a:spcPts val="0"/>
              </a:spcBef>
              <a:spcAft>
                <a:spcPts val="0"/>
              </a:spcAft>
              <a:buSzPts val="1400"/>
              <a:buNone/>
              <a:defRPr sz="2400"/>
            </a:lvl9pPr>
          </a:lstStyle>
          <a:p>
            <a:endParaRPr/>
          </a:p>
        </p:txBody>
      </p:sp>
      <p:sp>
        <p:nvSpPr>
          <p:cNvPr id="80" name="Google Shape;80;p12"/>
          <p:cNvSpPr txBox="1">
            <a:spLocks noGrp="1"/>
          </p:cNvSpPr>
          <p:nvPr>
            <p:ph type="body" idx="1"/>
          </p:nvPr>
        </p:nvSpPr>
        <p:spPr>
          <a:xfrm rot="5400000">
            <a:off x="1697038" y="-812797"/>
            <a:ext cx="5851525" cy="8026400"/>
          </a:xfrm>
          <a:prstGeom prst="rect">
            <a:avLst/>
          </a:prstGeom>
          <a:noFill/>
          <a:ln>
            <a:noFill/>
          </a:ln>
        </p:spPr>
        <p:txBody>
          <a:bodyPr spcFirstLastPara="1" wrap="square" lIns="91425" tIns="45700" rIns="91425" bIns="45700" anchor="t" anchorCtr="0"/>
          <a:lstStyle>
            <a:lvl1pPr marL="609585" marR="0" lvl="0" indent="-507987" algn="l" rtl="0">
              <a:spcBef>
                <a:spcPts val="640"/>
              </a:spcBef>
              <a:spcAft>
                <a:spcPts val="0"/>
              </a:spcAft>
              <a:buClr>
                <a:schemeClr val="dk1"/>
              </a:buClr>
              <a:buSzPts val="2400"/>
              <a:buFont typeface="Arial"/>
              <a:buChar char="•"/>
              <a:defRPr sz="3200" b="0" i="0" u="none" strike="noStrike" cap="none">
                <a:solidFill>
                  <a:schemeClr val="dk1"/>
                </a:solidFill>
                <a:latin typeface="Calibri"/>
                <a:ea typeface="Calibri"/>
                <a:cs typeface="Calibri"/>
                <a:sym typeface="Calibri"/>
              </a:defRPr>
            </a:lvl1pPr>
            <a:lvl2pPr marL="1219170" marR="0" lvl="1" indent="-482588" algn="l" rtl="0">
              <a:spcBef>
                <a:spcPts val="560"/>
              </a:spcBef>
              <a:spcAft>
                <a:spcPts val="0"/>
              </a:spcAft>
              <a:buClr>
                <a:schemeClr val="dk1"/>
              </a:buClr>
              <a:buSzPts val="2100"/>
              <a:buFont typeface="Arial"/>
              <a:buChar char="–"/>
              <a:defRPr sz="2800" b="0" i="0" u="none" strike="noStrike" cap="none">
                <a:solidFill>
                  <a:schemeClr val="dk1"/>
                </a:solidFill>
                <a:latin typeface="Calibri"/>
                <a:ea typeface="Calibri"/>
                <a:cs typeface="Calibri"/>
                <a:sym typeface="Calibri"/>
              </a:defRPr>
            </a:lvl2pPr>
            <a:lvl3pPr marL="1828754" marR="0" lvl="2" indent="-457189" algn="l" rtl="0">
              <a:spcBef>
                <a:spcPts val="48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3pPr>
            <a:lvl4pPr marL="2438339" marR="0" lvl="3" indent="-431789" algn="l" rtl="0">
              <a:spcBef>
                <a:spcPts val="400"/>
              </a:spcBef>
              <a:spcAft>
                <a:spcPts val="0"/>
              </a:spcAft>
              <a:buClr>
                <a:schemeClr val="dk1"/>
              </a:buClr>
              <a:buSzPts val="1500"/>
              <a:buFont typeface="Arial"/>
              <a:buChar char="–"/>
              <a:defRPr sz="2000" b="0" i="0" u="none" strike="noStrike" cap="none">
                <a:solidFill>
                  <a:schemeClr val="dk1"/>
                </a:solidFill>
                <a:latin typeface="Calibri"/>
                <a:ea typeface="Calibri"/>
                <a:cs typeface="Calibri"/>
                <a:sym typeface="Calibri"/>
              </a:defRPr>
            </a:lvl4pPr>
            <a:lvl5pPr marL="3047924" marR="0" lvl="4" indent="-431789" algn="l" rtl="0">
              <a:spcBef>
                <a:spcPts val="400"/>
              </a:spcBef>
              <a:spcAft>
                <a:spcPts val="0"/>
              </a:spcAft>
              <a:buClr>
                <a:schemeClr val="dk1"/>
              </a:buClr>
              <a:buSzPts val="1500"/>
              <a:buFont typeface="Arial"/>
              <a:buChar char="»"/>
              <a:defRPr sz="2000" b="0" i="0" u="none" strike="noStrike" cap="none">
                <a:solidFill>
                  <a:schemeClr val="dk1"/>
                </a:solidFill>
                <a:latin typeface="Calibri"/>
                <a:ea typeface="Calibri"/>
                <a:cs typeface="Calibri"/>
                <a:sym typeface="Calibri"/>
              </a:defRPr>
            </a:lvl5pPr>
            <a:lvl6pPr marL="3657509" marR="0" lvl="5" indent="-431789" algn="l" rtl="0">
              <a:spcBef>
                <a:spcPts val="400"/>
              </a:spcBef>
              <a:spcAft>
                <a:spcPts val="0"/>
              </a:spcAft>
              <a:buClr>
                <a:schemeClr val="dk1"/>
              </a:buClr>
              <a:buSzPts val="1500"/>
              <a:buFont typeface="Arial"/>
              <a:buChar char="•"/>
              <a:defRPr sz="2000" b="0" i="0" u="none" strike="noStrike" cap="none">
                <a:solidFill>
                  <a:schemeClr val="dk1"/>
                </a:solidFill>
                <a:latin typeface="Calibri"/>
                <a:ea typeface="Calibri"/>
                <a:cs typeface="Calibri"/>
                <a:sym typeface="Calibri"/>
              </a:defRPr>
            </a:lvl6pPr>
            <a:lvl7pPr marL="4267093" marR="0" lvl="6" indent="-431789" algn="l" rtl="0">
              <a:spcBef>
                <a:spcPts val="400"/>
              </a:spcBef>
              <a:spcAft>
                <a:spcPts val="0"/>
              </a:spcAft>
              <a:buClr>
                <a:schemeClr val="dk1"/>
              </a:buClr>
              <a:buSzPts val="1500"/>
              <a:buFont typeface="Arial"/>
              <a:buChar char="•"/>
              <a:defRPr sz="2000" b="0" i="0" u="none" strike="noStrike" cap="none">
                <a:solidFill>
                  <a:schemeClr val="dk1"/>
                </a:solidFill>
                <a:latin typeface="Calibri"/>
                <a:ea typeface="Calibri"/>
                <a:cs typeface="Calibri"/>
                <a:sym typeface="Calibri"/>
              </a:defRPr>
            </a:lvl7pPr>
            <a:lvl8pPr marL="4876678" marR="0" lvl="7" indent="-431789" algn="l" rtl="0">
              <a:spcBef>
                <a:spcPts val="400"/>
              </a:spcBef>
              <a:spcAft>
                <a:spcPts val="0"/>
              </a:spcAft>
              <a:buClr>
                <a:schemeClr val="dk1"/>
              </a:buClr>
              <a:buSzPts val="1500"/>
              <a:buFont typeface="Arial"/>
              <a:buChar char="•"/>
              <a:defRPr sz="2000" b="0" i="0" u="none" strike="noStrike" cap="none">
                <a:solidFill>
                  <a:schemeClr val="dk1"/>
                </a:solidFill>
                <a:latin typeface="Calibri"/>
                <a:ea typeface="Calibri"/>
                <a:cs typeface="Calibri"/>
                <a:sym typeface="Calibri"/>
              </a:defRPr>
            </a:lvl8pPr>
            <a:lvl9pPr marL="5486263" marR="0" lvl="8" indent="-431789" algn="l" rtl="0">
              <a:spcBef>
                <a:spcPts val="400"/>
              </a:spcBef>
              <a:spcAft>
                <a:spcPts val="0"/>
              </a:spcAft>
              <a:buClr>
                <a:schemeClr val="dk1"/>
              </a:buClr>
              <a:buSzPts val="15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1" name="Google Shape;81;p12"/>
          <p:cNvSpPr txBox="1">
            <a:spLocks noGrp="1"/>
          </p:cNvSpPr>
          <p:nvPr>
            <p:ph type="dt" idx="10"/>
          </p:nvPr>
        </p:nvSpPr>
        <p:spPr>
          <a:xfrm>
            <a:off x="609600" y="6356352"/>
            <a:ext cx="28448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9pPr>
          </a:lstStyle>
          <a:p>
            <a:endParaRPr/>
          </a:p>
        </p:txBody>
      </p:sp>
      <p:sp>
        <p:nvSpPr>
          <p:cNvPr id="82" name="Google Shape;82;p12"/>
          <p:cNvSpPr txBox="1">
            <a:spLocks noGrp="1"/>
          </p:cNvSpPr>
          <p:nvPr>
            <p:ph type="ftr" idx="11"/>
          </p:nvPr>
        </p:nvSpPr>
        <p:spPr>
          <a:xfrm>
            <a:off x="4165600" y="6356352"/>
            <a:ext cx="38608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sldNum" idx="12"/>
          </p:nvPr>
        </p:nvSpPr>
        <p:spPr>
          <a:xfrm>
            <a:off x="8737600" y="6356352"/>
            <a:ext cx="28448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nl-NL"/>
              <a:pPr marL="0" lvl="0" indent="0" algn="r" rtl="0">
                <a:spcBef>
                  <a:spcPts val="0"/>
                </a:spcBef>
                <a:spcAft>
                  <a:spcPts val="0"/>
                </a:spcAft>
                <a:buNone/>
              </a:pP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EAEFDC0-078B-4EAA-BE2E-E3C450E712E6}"/>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endParaRPr lang="nl-BE"/>
          </a:p>
        </p:txBody>
      </p:sp>
      <p:sp>
        <p:nvSpPr>
          <p:cNvPr id="3" name="Tijdelijke aanduiding voor tekst 2">
            <a:extLst>
              <a:ext uri="{FF2B5EF4-FFF2-40B4-BE49-F238E27FC236}">
                <a16:creationId xmlns:a16="http://schemas.microsoft.com/office/drawing/2014/main" id="{BAF3874D-810A-40CA-AE9C-FC3B585864F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1EBD4BD5-99E2-4DC1-8EDA-475894EA26A9}"/>
              </a:ext>
            </a:extLst>
          </p:cNvPr>
          <p:cNvSpPr>
            <a:spLocks noGrp="1"/>
          </p:cNvSpPr>
          <p:nvPr>
            <p:ph type="dt" sz="half" idx="10"/>
          </p:nvPr>
        </p:nvSpPr>
        <p:spPr/>
        <p:txBody>
          <a:bodyPr/>
          <a:lstStyle/>
          <a:p>
            <a:fld id="{664226D3-71E1-4532-80D6-6370CE333633}" type="datetimeFigureOut">
              <a:rPr lang="nl-BE" smtClean="0"/>
              <a:t>30/08/2022</a:t>
            </a:fld>
            <a:endParaRPr lang="nl-BE"/>
          </a:p>
        </p:txBody>
      </p:sp>
      <p:sp>
        <p:nvSpPr>
          <p:cNvPr id="5" name="Tijdelijke aanduiding voor voettekst 4">
            <a:extLst>
              <a:ext uri="{FF2B5EF4-FFF2-40B4-BE49-F238E27FC236}">
                <a16:creationId xmlns:a16="http://schemas.microsoft.com/office/drawing/2014/main" id="{877F9B54-D253-4099-91E9-430922868BC2}"/>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D93E8753-B68A-4D29-9D79-6714F2F101FD}"/>
              </a:ext>
            </a:extLst>
          </p:cNvPr>
          <p:cNvSpPr>
            <a:spLocks noGrp="1"/>
          </p:cNvSpPr>
          <p:nvPr>
            <p:ph type="sldNum" sz="quarter" idx="12"/>
          </p:nvPr>
        </p:nvSpPr>
        <p:spPr/>
        <p:txBody>
          <a:bodyPr/>
          <a:lstStyle/>
          <a:p>
            <a:fld id="{5CB86F02-F75E-4F33-A531-28AE87BA53A7}" type="slidenum">
              <a:rPr lang="nl-BE" smtClean="0"/>
              <a:t>‹#›</a:t>
            </a:fld>
            <a:endParaRPr lang="nl-BE"/>
          </a:p>
        </p:txBody>
      </p:sp>
    </p:spTree>
    <p:extLst>
      <p:ext uri="{BB962C8B-B14F-4D97-AF65-F5344CB8AC3E}">
        <p14:creationId xmlns:p14="http://schemas.microsoft.com/office/powerpoint/2010/main" val="4450864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46823C1-CFEE-4C6B-AB8F-DCA623327236}"/>
              </a:ext>
            </a:extLst>
          </p:cNvPr>
          <p:cNvSpPr>
            <a:spLocks noGrp="1"/>
          </p:cNvSpPr>
          <p:nvPr>
            <p:ph type="title"/>
          </p:nvPr>
        </p:nvSpPr>
        <p:spPr/>
        <p:txBody>
          <a:bodyPr/>
          <a:lstStyle/>
          <a:p>
            <a:r>
              <a:rPr lang="nl-NL"/>
              <a:t>Klik om stijl te bewerken</a:t>
            </a:r>
            <a:endParaRPr lang="nl-BE"/>
          </a:p>
        </p:txBody>
      </p:sp>
      <p:sp>
        <p:nvSpPr>
          <p:cNvPr id="3" name="Tijdelijke aanduiding voor inhoud 2">
            <a:extLst>
              <a:ext uri="{FF2B5EF4-FFF2-40B4-BE49-F238E27FC236}">
                <a16:creationId xmlns:a16="http://schemas.microsoft.com/office/drawing/2014/main" id="{3EA041B4-BDF0-4B9A-B135-50874048E696}"/>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inhoud 3">
            <a:extLst>
              <a:ext uri="{FF2B5EF4-FFF2-40B4-BE49-F238E27FC236}">
                <a16:creationId xmlns:a16="http://schemas.microsoft.com/office/drawing/2014/main" id="{601F51B0-9262-4786-A559-F4EEF19A9888}"/>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5" name="Tijdelijke aanduiding voor datum 4">
            <a:extLst>
              <a:ext uri="{FF2B5EF4-FFF2-40B4-BE49-F238E27FC236}">
                <a16:creationId xmlns:a16="http://schemas.microsoft.com/office/drawing/2014/main" id="{5FD49581-22E5-401B-BA96-73567A4ADF8D}"/>
              </a:ext>
            </a:extLst>
          </p:cNvPr>
          <p:cNvSpPr>
            <a:spLocks noGrp="1"/>
          </p:cNvSpPr>
          <p:nvPr>
            <p:ph type="dt" sz="half" idx="10"/>
          </p:nvPr>
        </p:nvSpPr>
        <p:spPr/>
        <p:txBody>
          <a:bodyPr/>
          <a:lstStyle/>
          <a:p>
            <a:fld id="{664226D3-71E1-4532-80D6-6370CE333633}" type="datetimeFigureOut">
              <a:rPr lang="nl-BE" smtClean="0"/>
              <a:t>30/08/2022</a:t>
            </a:fld>
            <a:endParaRPr lang="nl-BE"/>
          </a:p>
        </p:txBody>
      </p:sp>
      <p:sp>
        <p:nvSpPr>
          <p:cNvPr id="6" name="Tijdelijke aanduiding voor voettekst 5">
            <a:extLst>
              <a:ext uri="{FF2B5EF4-FFF2-40B4-BE49-F238E27FC236}">
                <a16:creationId xmlns:a16="http://schemas.microsoft.com/office/drawing/2014/main" id="{1307A3BF-9D56-43C2-A286-4FC1067989BE}"/>
              </a:ext>
            </a:extLst>
          </p:cNvPr>
          <p:cNvSpPr>
            <a:spLocks noGrp="1"/>
          </p:cNvSpPr>
          <p:nvPr>
            <p:ph type="ftr" sz="quarter" idx="11"/>
          </p:nvPr>
        </p:nvSpPr>
        <p:spPr/>
        <p:txBody>
          <a:bodyPr/>
          <a:lstStyle/>
          <a:p>
            <a:endParaRPr lang="nl-BE"/>
          </a:p>
        </p:txBody>
      </p:sp>
      <p:sp>
        <p:nvSpPr>
          <p:cNvPr id="7" name="Tijdelijke aanduiding voor dianummer 6">
            <a:extLst>
              <a:ext uri="{FF2B5EF4-FFF2-40B4-BE49-F238E27FC236}">
                <a16:creationId xmlns:a16="http://schemas.microsoft.com/office/drawing/2014/main" id="{A734BEF6-AE58-4B28-A0C0-D8D57DAD0C19}"/>
              </a:ext>
            </a:extLst>
          </p:cNvPr>
          <p:cNvSpPr>
            <a:spLocks noGrp="1"/>
          </p:cNvSpPr>
          <p:nvPr>
            <p:ph type="sldNum" sz="quarter" idx="12"/>
          </p:nvPr>
        </p:nvSpPr>
        <p:spPr/>
        <p:txBody>
          <a:bodyPr/>
          <a:lstStyle/>
          <a:p>
            <a:fld id="{5CB86F02-F75E-4F33-A531-28AE87BA53A7}" type="slidenum">
              <a:rPr lang="nl-BE" smtClean="0"/>
              <a:t>‹#›</a:t>
            </a:fld>
            <a:endParaRPr lang="nl-BE"/>
          </a:p>
        </p:txBody>
      </p:sp>
    </p:spTree>
    <p:extLst>
      <p:ext uri="{BB962C8B-B14F-4D97-AF65-F5344CB8AC3E}">
        <p14:creationId xmlns:p14="http://schemas.microsoft.com/office/powerpoint/2010/main" val="18548535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0DBFDB3-208F-487B-82AC-CE97E48CC7F9}"/>
              </a:ext>
            </a:extLst>
          </p:cNvPr>
          <p:cNvSpPr>
            <a:spLocks noGrp="1"/>
          </p:cNvSpPr>
          <p:nvPr>
            <p:ph type="title"/>
          </p:nvPr>
        </p:nvSpPr>
        <p:spPr>
          <a:xfrm>
            <a:off x="839788" y="365125"/>
            <a:ext cx="10515600" cy="1325563"/>
          </a:xfrm>
        </p:spPr>
        <p:txBody>
          <a:bodyPr/>
          <a:lstStyle/>
          <a:p>
            <a:r>
              <a:rPr lang="nl-NL"/>
              <a:t>Klik om stijl te bewerken</a:t>
            </a:r>
            <a:endParaRPr lang="nl-BE"/>
          </a:p>
        </p:txBody>
      </p:sp>
      <p:sp>
        <p:nvSpPr>
          <p:cNvPr id="3" name="Tijdelijke aanduiding voor tekst 2">
            <a:extLst>
              <a:ext uri="{FF2B5EF4-FFF2-40B4-BE49-F238E27FC236}">
                <a16:creationId xmlns:a16="http://schemas.microsoft.com/office/drawing/2014/main" id="{E35A1442-4B5B-4936-A478-EF0F21516F7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96190D05-776A-4597-8412-EA2DFE64112E}"/>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5" name="Tijdelijke aanduiding voor tekst 4">
            <a:extLst>
              <a:ext uri="{FF2B5EF4-FFF2-40B4-BE49-F238E27FC236}">
                <a16:creationId xmlns:a16="http://schemas.microsoft.com/office/drawing/2014/main" id="{D485076F-0CDF-4B7C-86E4-BE12DCA63E2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9F90C51D-9675-469C-BFB4-E218C9DC35E1}"/>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7" name="Tijdelijke aanduiding voor datum 6">
            <a:extLst>
              <a:ext uri="{FF2B5EF4-FFF2-40B4-BE49-F238E27FC236}">
                <a16:creationId xmlns:a16="http://schemas.microsoft.com/office/drawing/2014/main" id="{871FF52F-9C8E-4C3A-A048-CEA9B0BED6E5}"/>
              </a:ext>
            </a:extLst>
          </p:cNvPr>
          <p:cNvSpPr>
            <a:spLocks noGrp="1"/>
          </p:cNvSpPr>
          <p:nvPr>
            <p:ph type="dt" sz="half" idx="10"/>
          </p:nvPr>
        </p:nvSpPr>
        <p:spPr/>
        <p:txBody>
          <a:bodyPr/>
          <a:lstStyle/>
          <a:p>
            <a:fld id="{664226D3-71E1-4532-80D6-6370CE333633}" type="datetimeFigureOut">
              <a:rPr lang="nl-BE" smtClean="0"/>
              <a:t>30/08/2022</a:t>
            </a:fld>
            <a:endParaRPr lang="nl-BE"/>
          </a:p>
        </p:txBody>
      </p:sp>
      <p:sp>
        <p:nvSpPr>
          <p:cNvPr id="8" name="Tijdelijke aanduiding voor voettekst 7">
            <a:extLst>
              <a:ext uri="{FF2B5EF4-FFF2-40B4-BE49-F238E27FC236}">
                <a16:creationId xmlns:a16="http://schemas.microsoft.com/office/drawing/2014/main" id="{FD33B17B-AC47-4BC3-9A0B-B0A7413A45F1}"/>
              </a:ext>
            </a:extLst>
          </p:cNvPr>
          <p:cNvSpPr>
            <a:spLocks noGrp="1"/>
          </p:cNvSpPr>
          <p:nvPr>
            <p:ph type="ftr" sz="quarter" idx="11"/>
          </p:nvPr>
        </p:nvSpPr>
        <p:spPr/>
        <p:txBody>
          <a:bodyPr/>
          <a:lstStyle/>
          <a:p>
            <a:endParaRPr lang="nl-BE"/>
          </a:p>
        </p:txBody>
      </p:sp>
      <p:sp>
        <p:nvSpPr>
          <p:cNvPr id="9" name="Tijdelijke aanduiding voor dianummer 8">
            <a:extLst>
              <a:ext uri="{FF2B5EF4-FFF2-40B4-BE49-F238E27FC236}">
                <a16:creationId xmlns:a16="http://schemas.microsoft.com/office/drawing/2014/main" id="{A54641DD-534F-4F5D-AE90-C655744AD66B}"/>
              </a:ext>
            </a:extLst>
          </p:cNvPr>
          <p:cNvSpPr>
            <a:spLocks noGrp="1"/>
          </p:cNvSpPr>
          <p:nvPr>
            <p:ph type="sldNum" sz="quarter" idx="12"/>
          </p:nvPr>
        </p:nvSpPr>
        <p:spPr/>
        <p:txBody>
          <a:bodyPr/>
          <a:lstStyle/>
          <a:p>
            <a:fld id="{5CB86F02-F75E-4F33-A531-28AE87BA53A7}" type="slidenum">
              <a:rPr lang="nl-BE" smtClean="0"/>
              <a:t>‹#›</a:t>
            </a:fld>
            <a:endParaRPr lang="nl-BE"/>
          </a:p>
        </p:txBody>
      </p:sp>
    </p:spTree>
    <p:extLst>
      <p:ext uri="{BB962C8B-B14F-4D97-AF65-F5344CB8AC3E}">
        <p14:creationId xmlns:p14="http://schemas.microsoft.com/office/powerpoint/2010/main" val="30832014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58688F9-C8BA-4A0A-B367-6FC8615D0B87}"/>
              </a:ext>
            </a:extLst>
          </p:cNvPr>
          <p:cNvSpPr>
            <a:spLocks noGrp="1"/>
          </p:cNvSpPr>
          <p:nvPr>
            <p:ph type="title"/>
          </p:nvPr>
        </p:nvSpPr>
        <p:spPr/>
        <p:txBody>
          <a:bodyPr/>
          <a:lstStyle/>
          <a:p>
            <a:r>
              <a:rPr lang="nl-NL"/>
              <a:t>Klik om stijl te bewerken</a:t>
            </a:r>
            <a:endParaRPr lang="nl-BE"/>
          </a:p>
        </p:txBody>
      </p:sp>
      <p:sp>
        <p:nvSpPr>
          <p:cNvPr id="3" name="Tijdelijke aanduiding voor datum 2">
            <a:extLst>
              <a:ext uri="{FF2B5EF4-FFF2-40B4-BE49-F238E27FC236}">
                <a16:creationId xmlns:a16="http://schemas.microsoft.com/office/drawing/2014/main" id="{CB9315DE-1480-4677-B705-84711285C4A3}"/>
              </a:ext>
            </a:extLst>
          </p:cNvPr>
          <p:cNvSpPr>
            <a:spLocks noGrp="1"/>
          </p:cNvSpPr>
          <p:nvPr>
            <p:ph type="dt" sz="half" idx="10"/>
          </p:nvPr>
        </p:nvSpPr>
        <p:spPr/>
        <p:txBody>
          <a:bodyPr/>
          <a:lstStyle/>
          <a:p>
            <a:fld id="{664226D3-71E1-4532-80D6-6370CE333633}" type="datetimeFigureOut">
              <a:rPr lang="nl-BE" smtClean="0"/>
              <a:t>30/08/2022</a:t>
            </a:fld>
            <a:endParaRPr lang="nl-BE"/>
          </a:p>
        </p:txBody>
      </p:sp>
      <p:sp>
        <p:nvSpPr>
          <p:cNvPr id="4" name="Tijdelijke aanduiding voor voettekst 3">
            <a:extLst>
              <a:ext uri="{FF2B5EF4-FFF2-40B4-BE49-F238E27FC236}">
                <a16:creationId xmlns:a16="http://schemas.microsoft.com/office/drawing/2014/main" id="{9B5E685A-FD1E-4192-B326-EE680FFEE68B}"/>
              </a:ext>
            </a:extLst>
          </p:cNvPr>
          <p:cNvSpPr>
            <a:spLocks noGrp="1"/>
          </p:cNvSpPr>
          <p:nvPr>
            <p:ph type="ftr" sz="quarter" idx="11"/>
          </p:nvPr>
        </p:nvSpPr>
        <p:spPr/>
        <p:txBody>
          <a:bodyPr/>
          <a:lstStyle/>
          <a:p>
            <a:endParaRPr lang="nl-BE"/>
          </a:p>
        </p:txBody>
      </p:sp>
      <p:sp>
        <p:nvSpPr>
          <p:cNvPr id="5" name="Tijdelijke aanduiding voor dianummer 4">
            <a:extLst>
              <a:ext uri="{FF2B5EF4-FFF2-40B4-BE49-F238E27FC236}">
                <a16:creationId xmlns:a16="http://schemas.microsoft.com/office/drawing/2014/main" id="{C4EDCD27-C8DA-4155-A277-D9511145D152}"/>
              </a:ext>
            </a:extLst>
          </p:cNvPr>
          <p:cNvSpPr>
            <a:spLocks noGrp="1"/>
          </p:cNvSpPr>
          <p:nvPr>
            <p:ph type="sldNum" sz="quarter" idx="12"/>
          </p:nvPr>
        </p:nvSpPr>
        <p:spPr/>
        <p:txBody>
          <a:bodyPr/>
          <a:lstStyle/>
          <a:p>
            <a:fld id="{5CB86F02-F75E-4F33-A531-28AE87BA53A7}" type="slidenum">
              <a:rPr lang="nl-BE" smtClean="0"/>
              <a:t>‹#›</a:t>
            </a:fld>
            <a:endParaRPr lang="nl-BE"/>
          </a:p>
        </p:txBody>
      </p:sp>
    </p:spTree>
    <p:extLst>
      <p:ext uri="{BB962C8B-B14F-4D97-AF65-F5344CB8AC3E}">
        <p14:creationId xmlns:p14="http://schemas.microsoft.com/office/powerpoint/2010/main" val="34106658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0BC02277-40A7-45AD-8A55-56F75768C634}"/>
              </a:ext>
            </a:extLst>
          </p:cNvPr>
          <p:cNvSpPr>
            <a:spLocks noGrp="1"/>
          </p:cNvSpPr>
          <p:nvPr>
            <p:ph type="dt" sz="half" idx="10"/>
          </p:nvPr>
        </p:nvSpPr>
        <p:spPr/>
        <p:txBody>
          <a:bodyPr/>
          <a:lstStyle/>
          <a:p>
            <a:fld id="{664226D3-71E1-4532-80D6-6370CE333633}" type="datetimeFigureOut">
              <a:rPr lang="nl-BE" smtClean="0"/>
              <a:t>30/08/2022</a:t>
            </a:fld>
            <a:endParaRPr lang="nl-BE"/>
          </a:p>
        </p:txBody>
      </p:sp>
      <p:sp>
        <p:nvSpPr>
          <p:cNvPr id="3" name="Tijdelijke aanduiding voor voettekst 2">
            <a:extLst>
              <a:ext uri="{FF2B5EF4-FFF2-40B4-BE49-F238E27FC236}">
                <a16:creationId xmlns:a16="http://schemas.microsoft.com/office/drawing/2014/main" id="{76241548-6B57-471E-AF7C-DADF895C4B8E}"/>
              </a:ext>
            </a:extLst>
          </p:cNvPr>
          <p:cNvSpPr>
            <a:spLocks noGrp="1"/>
          </p:cNvSpPr>
          <p:nvPr>
            <p:ph type="ftr" sz="quarter" idx="11"/>
          </p:nvPr>
        </p:nvSpPr>
        <p:spPr/>
        <p:txBody>
          <a:bodyPr/>
          <a:lstStyle/>
          <a:p>
            <a:endParaRPr lang="nl-BE"/>
          </a:p>
        </p:txBody>
      </p:sp>
      <p:sp>
        <p:nvSpPr>
          <p:cNvPr id="4" name="Tijdelijke aanduiding voor dianummer 3">
            <a:extLst>
              <a:ext uri="{FF2B5EF4-FFF2-40B4-BE49-F238E27FC236}">
                <a16:creationId xmlns:a16="http://schemas.microsoft.com/office/drawing/2014/main" id="{749C1520-E755-40E8-B9FD-840D8BBC82EF}"/>
              </a:ext>
            </a:extLst>
          </p:cNvPr>
          <p:cNvSpPr>
            <a:spLocks noGrp="1"/>
          </p:cNvSpPr>
          <p:nvPr>
            <p:ph type="sldNum" sz="quarter" idx="12"/>
          </p:nvPr>
        </p:nvSpPr>
        <p:spPr/>
        <p:txBody>
          <a:bodyPr/>
          <a:lstStyle/>
          <a:p>
            <a:fld id="{5CB86F02-F75E-4F33-A531-28AE87BA53A7}" type="slidenum">
              <a:rPr lang="nl-BE" smtClean="0"/>
              <a:t>‹#›</a:t>
            </a:fld>
            <a:endParaRPr lang="nl-BE"/>
          </a:p>
        </p:txBody>
      </p:sp>
    </p:spTree>
    <p:extLst>
      <p:ext uri="{BB962C8B-B14F-4D97-AF65-F5344CB8AC3E}">
        <p14:creationId xmlns:p14="http://schemas.microsoft.com/office/powerpoint/2010/main" val="20114283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E449A8B-B4A8-4396-98BE-DD1CBF8E0BB3}"/>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endParaRPr lang="nl-BE"/>
          </a:p>
        </p:txBody>
      </p:sp>
      <p:sp>
        <p:nvSpPr>
          <p:cNvPr id="3" name="Tijdelijke aanduiding voor inhoud 2">
            <a:extLst>
              <a:ext uri="{FF2B5EF4-FFF2-40B4-BE49-F238E27FC236}">
                <a16:creationId xmlns:a16="http://schemas.microsoft.com/office/drawing/2014/main" id="{122FB1D3-8CCF-4896-8E4E-F7F9CD18918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tekst 3">
            <a:extLst>
              <a:ext uri="{FF2B5EF4-FFF2-40B4-BE49-F238E27FC236}">
                <a16:creationId xmlns:a16="http://schemas.microsoft.com/office/drawing/2014/main" id="{90EDF817-C461-4CC1-8A87-52B906BCE68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58F198D3-B581-421B-90AA-B9FB07722C19}"/>
              </a:ext>
            </a:extLst>
          </p:cNvPr>
          <p:cNvSpPr>
            <a:spLocks noGrp="1"/>
          </p:cNvSpPr>
          <p:nvPr>
            <p:ph type="dt" sz="half" idx="10"/>
          </p:nvPr>
        </p:nvSpPr>
        <p:spPr/>
        <p:txBody>
          <a:bodyPr/>
          <a:lstStyle/>
          <a:p>
            <a:fld id="{664226D3-71E1-4532-80D6-6370CE333633}" type="datetimeFigureOut">
              <a:rPr lang="nl-BE" smtClean="0"/>
              <a:t>30/08/2022</a:t>
            </a:fld>
            <a:endParaRPr lang="nl-BE"/>
          </a:p>
        </p:txBody>
      </p:sp>
      <p:sp>
        <p:nvSpPr>
          <p:cNvPr id="6" name="Tijdelijke aanduiding voor voettekst 5">
            <a:extLst>
              <a:ext uri="{FF2B5EF4-FFF2-40B4-BE49-F238E27FC236}">
                <a16:creationId xmlns:a16="http://schemas.microsoft.com/office/drawing/2014/main" id="{323AA261-FC72-424C-A75D-26F952759A95}"/>
              </a:ext>
            </a:extLst>
          </p:cNvPr>
          <p:cNvSpPr>
            <a:spLocks noGrp="1"/>
          </p:cNvSpPr>
          <p:nvPr>
            <p:ph type="ftr" sz="quarter" idx="11"/>
          </p:nvPr>
        </p:nvSpPr>
        <p:spPr/>
        <p:txBody>
          <a:bodyPr/>
          <a:lstStyle/>
          <a:p>
            <a:endParaRPr lang="nl-BE"/>
          </a:p>
        </p:txBody>
      </p:sp>
      <p:sp>
        <p:nvSpPr>
          <p:cNvPr id="7" name="Tijdelijke aanduiding voor dianummer 6">
            <a:extLst>
              <a:ext uri="{FF2B5EF4-FFF2-40B4-BE49-F238E27FC236}">
                <a16:creationId xmlns:a16="http://schemas.microsoft.com/office/drawing/2014/main" id="{88B61482-2F7A-4879-AF5E-6A75529C4DF2}"/>
              </a:ext>
            </a:extLst>
          </p:cNvPr>
          <p:cNvSpPr>
            <a:spLocks noGrp="1"/>
          </p:cNvSpPr>
          <p:nvPr>
            <p:ph type="sldNum" sz="quarter" idx="12"/>
          </p:nvPr>
        </p:nvSpPr>
        <p:spPr/>
        <p:txBody>
          <a:bodyPr/>
          <a:lstStyle/>
          <a:p>
            <a:fld id="{5CB86F02-F75E-4F33-A531-28AE87BA53A7}" type="slidenum">
              <a:rPr lang="nl-BE" smtClean="0"/>
              <a:t>‹#›</a:t>
            </a:fld>
            <a:endParaRPr lang="nl-BE"/>
          </a:p>
        </p:txBody>
      </p:sp>
    </p:spTree>
    <p:extLst>
      <p:ext uri="{BB962C8B-B14F-4D97-AF65-F5344CB8AC3E}">
        <p14:creationId xmlns:p14="http://schemas.microsoft.com/office/powerpoint/2010/main" val="24761413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FE7C4C8-DEBD-4720-BDB3-0C2629E1CC57}"/>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endParaRPr lang="nl-BE"/>
          </a:p>
        </p:txBody>
      </p:sp>
      <p:sp>
        <p:nvSpPr>
          <p:cNvPr id="3" name="Tijdelijke aanduiding voor afbeelding 2">
            <a:extLst>
              <a:ext uri="{FF2B5EF4-FFF2-40B4-BE49-F238E27FC236}">
                <a16:creationId xmlns:a16="http://schemas.microsoft.com/office/drawing/2014/main" id="{C585D7BF-E98B-46B3-BC27-6EC76D0BE99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BE"/>
          </a:p>
        </p:txBody>
      </p:sp>
      <p:sp>
        <p:nvSpPr>
          <p:cNvPr id="4" name="Tijdelijke aanduiding voor tekst 3">
            <a:extLst>
              <a:ext uri="{FF2B5EF4-FFF2-40B4-BE49-F238E27FC236}">
                <a16:creationId xmlns:a16="http://schemas.microsoft.com/office/drawing/2014/main" id="{6399C832-A63E-4E39-9017-4AF315E5C0A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EB9B12FB-7333-49DE-B52E-A0AA17AD9961}"/>
              </a:ext>
            </a:extLst>
          </p:cNvPr>
          <p:cNvSpPr>
            <a:spLocks noGrp="1"/>
          </p:cNvSpPr>
          <p:nvPr>
            <p:ph type="dt" sz="half" idx="10"/>
          </p:nvPr>
        </p:nvSpPr>
        <p:spPr/>
        <p:txBody>
          <a:bodyPr/>
          <a:lstStyle/>
          <a:p>
            <a:fld id="{664226D3-71E1-4532-80D6-6370CE333633}" type="datetimeFigureOut">
              <a:rPr lang="nl-BE" smtClean="0"/>
              <a:t>30/08/2022</a:t>
            </a:fld>
            <a:endParaRPr lang="nl-BE"/>
          </a:p>
        </p:txBody>
      </p:sp>
      <p:sp>
        <p:nvSpPr>
          <p:cNvPr id="6" name="Tijdelijke aanduiding voor voettekst 5">
            <a:extLst>
              <a:ext uri="{FF2B5EF4-FFF2-40B4-BE49-F238E27FC236}">
                <a16:creationId xmlns:a16="http://schemas.microsoft.com/office/drawing/2014/main" id="{7CD2718A-2842-41E6-AB61-839145871A1F}"/>
              </a:ext>
            </a:extLst>
          </p:cNvPr>
          <p:cNvSpPr>
            <a:spLocks noGrp="1"/>
          </p:cNvSpPr>
          <p:nvPr>
            <p:ph type="ftr" sz="quarter" idx="11"/>
          </p:nvPr>
        </p:nvSpPr>
        <p:spPr/>
        <p:txBody>
          <a:bodyPr/>
          <a:lstStyle/>
          <a:p>
            <a:endParaRPr lang="nl-BE"/>
          </a:p>
        </p:txBody>
      </p:sp>
      <p:sp>
        <p:nvSpPr>
          <p:cNvPr id="7" name="Tijdelijke aanduiding voor dianummer 6">
            <a:extLst>
              <a:ext uri="{FF2B5EF4-FFF2-40B4-BE49-F238E27FC236}">
                <a16:creationId xmlns:a16="http://schemas.microsoft.com/office/drawing/2014/main" id="{2F30083C-EC04-49C1-BD04-4F3139C051AE}"/>
              </a:ext>
            </a:extLst>
          </p:cNvPr>
          <p:cNvSpPr>
            <a:spLocks noGrp="1"/>
          </p:cNvSpPr>
          <p:nvPr>
            <p:ph type="sldNum" sz="quarter" idx="12"/>
          </p:nvPr>
        </p:nvSpPr>
        <p:spPr/>
        <p:txBody>
          <a:bodyPr/>
          <a:lstStyle/>
          <a:p>
            <a:fld id="{5CB86F02-F75E-4F33-A531-28AE87BA53A7}" type="slidenum">
              <a:rPr lang="nl-BE" smtClean="0"/>
              <a:t>‹#›</a:t>
            </a:fld>
            <a:endParaRPr lang="nl-BE"/>
          </a:p>
        </p:txBody>
      </p:sp>
    </p:spTree>
    <p:extLst>
      <p:ext uri="{BB962C8B-B14F-4D97-AF65-F5344CB8AC3E}">
        <p14:creationId xmlns:p14="http://schemas.microsoft.com/office/powerpoint/2010/main" val="2370466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D1435BB1-2A50-4415-9093-12BE31870C5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endParaRPr lang="nl-BE"/>
          </a:p>
        </p:txBody>
      </p:sp>
      <p:sp>
        <p:nvSpPr>
          <p:cNvPr id="3" name="Tijdelijke aanduiding voor tekst 2">
            <a:extLst>
              <a:ext uri="{FF2B5EF4-FFF2-40B4-BE49-F238E27FC236}">
                <a16:creationId xmlns:a16="http://schemas.microsoft.com/office/drawing/2014/main" id="{205026B6-F22F-4793-80B8-57D20995416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a:extLst>
              <a:ext uri="{FF2B5EF4-FFF2-40B4-BE49-F238E27FC236}">
                <a16:creationId xmlns:a16="http://schemas.microsoft.com/office/drawing/2014/main" id="{57366CB9-49E6-4B7B-A9DC-2FEC472AB58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4226D3-71E1-4532-80D6-6370CE333633}" type="datetimeFigureOut">
              <a:rPr lang="nl-BE" smtClean="0"/>
              <a:t>30/08/2022</a:t>
            </a:fld>
            <a:endParaRPr lang="nl-BE"/>
          </a:p>
        </p:txBody>
      </p:sp>
      <p:sp>
        <p:nvSpPr>
          <p:cNvPr id="5" name="Tijdelijke aanduiding voor voettekst 4">
            <a:extLst>
              <a:ext uri="{FF2B5EF4-FFF2-40B4-BE49-F238E27FC236}">
                <a16:creationId xmlns:a16="http://schemas.microsoft.com/office/drawing/2014/main" id="{635C1039-66B6-4A2C-BEC0-1794E2E7F30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BE"/>
          </a:p>
        </p:txBody>
      </p:sp>
      <p:sp>
        <p:nvSpPr>
          <p:cNvPr id="6" name="Tijdelijke aanduiding voor dianummer 5">
            <a:extLst>
              <a:ext uri="{FF2B5EF4-FFF2-40B4-BE49-F238E27FC236}">
                <a16:creationId xmlns:a16="http://schemas.microsoft.com/office/drawing/2014/main" id="{1ECEC869-4887-490B-8761-AD36CF088DC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B86F02-F75E-4F33-A531-28AE87BA53A7}" type="slidenum">
              <a:rPr lang="nl-BE" smtClean="0"/>
              <a:t>‹#›</a:t>
            </a:fld>
            <a:endParaRPr lang="nl-BE"/>
          </a:p>
        </p:txBody>
      </p:sp>
    </p:spTree>
    <p:extLst>
      <p:ext uri="{BB962C8B-B14F-4D97-AF65-F5344CB8AC3E}">
        <p14:creationId xmlns:p14="http://schemas.microsoft.com/office/powerpoint/2010/main" val="3227526395"/>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609600" y="274639"/>
            <a:ext cx="10972800" cy="11430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
          <p:cNvSpPr txBox="1">
            <a:spLocks noGrp="1"/>
          </p:cNvSpPr>
          <p:nvPr>
            <p:ph type="body" idx="1"/>
          </p:nvPr>
        </p:nvSpPr>
        <p:spPr>
          <a:xfrm>
            <a:off x="609600" y="1600201"/>
            <a:ext cx="10972800" cy="4525963"/>
          </a:xfrm>
          <a:prstGeom prst="rect">
            <a:avLst/>
          </a:prstGeom>
          <a:noFill/>
          <a:ln>
            <a:noFill/>
          </a:ln>
        </p:spPr>
        <p:txBody>
          <a:bodyPr spcFirstLastPara="1" wrap="square" lIns="91425" tIns="45700" rIns="91425" bIns="45700" anchor="t" anchorCtr="0"/>
          <a:lstStyle>
            <a:lvl1pPr marL="457200" marR="0" lvl="0"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spcBef>
                <a:spcPts val="42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609600" y="6356352"/>
            <a:ext cx="28448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165600" y="6356352"/>
            <a:ext cx="38608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737600" y="6356352"/>
            <a:ext cx="28448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nl-NL"/>
              <a:pPr marL="0" lvl="0" indent="0" algn="r" rtl="0">
                <a:spcBef>
                  <a:spcPts val="0"/>
                </a:spcBef>
                <a:spcAft>
                  <a:spcPts val="0"/>
                </a:spcAft>
                <a:buNone/>
              </a:pPr>
              <a:t>‹#›</a:t>
            </a:fld>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2.sv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2.sv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2.sv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2.sv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2.sv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2.sv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2.sv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2.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4" name="Google Shape;124;p17"/>
          <p:cNvSpPr txBox="1">
            <a:spLocks noGrp="1"/>
          </p:cNvSpPr>
          <p:nvPr>
            <p:ph type="title"/>
          </p:nvPr>
        </p:nvSpPr>
        <p:spPr>
          <a:xfrm>
            <a:off x="186358" y="3075513"/>
            <a:ext cx="11819287" cy="1325563"/>
          </a:xfrm>
          <a:prstGeom prst="rect">
            <a:avLst/>
          </a:prstGeom>
          <a:noFill/>
          <a:ln>
            <a:noFill/>
          </a:ln>
        </p:spPr>
        <p:txBody>
          <a:bodyPr spcFirstLastPara="1" vert="horz" wrap="square" lIns="91400" tIns="45700" rIns="91400" bIns="45700" rtlCol="0" anchor="ctr" anchorCtr="0">
            <a:noAutofit/>
          </a:bodyPr>
          <a:lstStyle/>
          <a:p>
            <a:pPr>
              <a:buSzPts val="4400"/>
            </a:pPr>
            <a:r>
              <a:rPr lang="nl-BE" b="1" dirty="0">
                <a:solidFill>
                  <a:srgbClr val="00B0F0"/>
                </a:solidFill>
              </a:rPr>
              <a:t>“Ik moet nu zelf iets doen. Wachten op het beleid kan niet langer.”</a:t>
            </a:r>
            <a:endParaRPr b="1" dirty="0">
              <a:solidFill>
                <a:srgbClr val="00B0F0"/>
              </a:solidFill>
            </a:endParaRPr>
          </a:p>
        </p:txBody>
      </p:sp>
      <p:sp>
        <p:nvSpPr>
          <p:cNvPr id="126" name="Google Shape;126;p17"/>
          <p:cNvSpPr/>
          <p:nvPr/>
        </p:nvSpPr>
        <p:spPr>
          <a:xfrm>
            <a:off x="0" y="4"/>
            <a:ext cx="12192000" cy="672377"/>
          </a:xfrm>
          <a:prstGeom prst="rect">
            <a:avLst/>
          </a:prstGeom>
          <a:solidFill>
            <a:srgbClr val="8CAF22"/>
          </a:solidFill>
          <a:ln>
            <a:noFill/>
          </a:ln>
          <a:effectLst>
            <a:outerShdw blurRad="40000" dist="23000" dir="5400000" rotWithShape="0">
              <a:srgbClr val="000000">
                <a:alpha val="34901"/>
              </a:srgbClr>
            </a:outerShdw>
          </a:effectLst>
        </p:spPr>
        <p:txBody>
          <a:bodyPr spcFirstLastPara="1" wrap="square" lIns="121900" tIns="60933" rIns="121900" bIns="60933" anchor="ctr" anchorCtr="0">
            <a:noAutofit/>
          </a:bodyPr>
          <a:lstStyle/>
          <a:p>
            <a:pPr algn="ctr"/>
            <a:r>
              <a:rPr lang="nl-BE" sz="3733" b="1">
                <a:solidFill>
                  <a:schemeClr val="lt1"/>
                </a:solidFill>
                <a:latin typeface="Comic Sans MS" panose="030F0702030302020204" pitchFamily="66" charset="0"/>
                <a:ea typeface="Calibri"/>
                <a:cs typeface="Calibri"/>
                <a:sym typeface="Calibri"/>
              </a:rPr>
              <a:t>Stellingen </a:t>
            </a:r>
            <a:endParaRPr sz="3733" b="1">
              <a:solidFill>
                <a:schemeClr val="lt1"/>
              </a:solidFill>
              <a:latin typeface="Comic Sans MS" panose="030F0702030302020204" pitchFamily="66" charset="0"/>
              <a:ea typeface="Calibri"/>
              <a:cs typeface="Calibri"/>
              <a:sym typeface="Calibri"/>
            </a:endParaRPr>
          </a:p>
        </p:txBody>
      </p:sp>
      <p:pic>
        <p:nvPicPr>
          <p:cNvPr id="7" name="Graphic 6" descr="Presentatie met controlelijst met effen opvulling">
            <a:extLst>
              <a:ext uri="{FF2B5EF4-FFF2-40B4-BE49-F238E27FC236}">
                <a16:creationId xmlns:a16="http://schemas.microsoft.com/office/drawing/2014/main" id="{C9C5FF23-0FE3-0C4C-83AB-A12102B39F1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6356" y="1135023"/>
            <a:ext cx="1219200" cy="1219200"/>
          </a:xfrm>
          <a:prstGeom prst="rect">
            <a:avLst/>
          </a:prstGeom>
        </p:spPr>
      </p:pic>
      <p:sp>
        <p:nvSpPr>
          <p:cNvPr id="22" name="Google Shape;124;p17">
            <a:extLst>
              <a:ext uri="{FF2B5EF4-FFF2-40B4-BE49-F238E27FC236}">
                <a16:creationId xmlns:a16="http://schemas.microsoft.com/office/drawing/2014/main" id="{5150A6DD-DEBB-2A4A-851D-8BF6D44BF750}"/>
              </a:ext>
            </a:extLst>
          </p:cNvPr>
          <p:cNvSpPr txBox="1">
            <a:spLocks/>
          </p:cNvSpPr>
          <p:nvPr/>
        </p:nvSpPr>
        <p:spPr>
          <a:xfrm>
            <a:off x="1405557" y="1028661"/>
            <a:ext cx="2359187" cy="1325563"/>
          </a:xfrm>
          <a:prstGeom prst="rect">
            <a:avLst/>
          </a:prstGeom>
          <a:noFill/>
          <a:ln>
            <a:noFill/>
          </a:ln>
        </p:spPr>
        <p:txBody>
          <a:bodyPr spcFirstLastPara="1" wrap="square" lIns="91400" tIns="45700" rIns="91400" bIns="457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l">
              <a:lnSpc>
                <a:spcPct val="90000"/>
              </a:lnSpc>
              <a:buSzPts val="4400"/>
            </a:pPr>
            <a:r>
              <a:rPr lang="nl-BE" sz="4400" b="1">
                <a:solidFill>
                  <a:schemeClr val="tx1"/>
                </a:solidFill>
              </a:rPr>
              <a:t>Stelling </a:t>
            </a:r>
          </a:p>
        </p:txBody>
      </p:sp>
    </p:spTree>
    <p:extLst>
      <p:ext uri="{BB962C8B-B14F-4D97-AF65-F5344CB8AC3E}">
        <p14:creationId xmlns:p14="http://schemas.microsoft.com/office/powerpoint/2010/main" val="19240235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4" name="Google Shape;124;p17"/>
          <p:cNvSpPr txBox="1">
            <a:spLocks noGrp="1"/>
          </p:cNvSpPr>
          <p:nvPr>
            <p:ph type="title"/>
          </p:nvPr>
        </p:nvSpPr>
        <p:spPr>
          <a:xfrm>
            <a:off x="186358" y="3129348"/>
            <a:ext cx="11819287" cy="2284729"/>
          </a:xfrm>
          <a:prstGeom prst="rect">
            <a:avLst/>
          </a:prstGeom>
          <a:noFill/>
          <a:ln>
            <a:noFill/>
          </a:ln>
        </p:spPr>
        <p:txBody>
          <a:bodyPr spcFirstLastPara="1" vert="horz" wrap="square" lIns="91400" tIns="45700" rIns="91400" bIns="45700" rtlCol="0" anchor="ctr" anchorCtr="0">
            <a:noAutofit/>
          </a:bodyPr>
          <a:lstStyle/>
          <a:p>
            <a:pPr>
              <a:buSzPts val="4400"/>
            </a:pPr>
            <a:r>
              <a:rPr lang="nl-BE" b="1" dirty="0">
                <a:solidFill>
                  <a:srgbClr val="00B0F0"/>
                </a:solidFill>
              </a:rPr>
              <a:t>“Hoge-inkomenslanden zijn voor het overgrote deel verantwoordelijk voor de klimaatcrisis. Daarom moeten zij meer dan andere landen zorgen voor een oplossing.”</a:t>
            </a:r>
            <a:endParaRPr b="1" dirty="0">
              <a:solidFill>
                <a:srgbClr val="00B0F0"/>
              </a:solidFill>
            </a:endParaRPr>
          </a:p>
        </p:txBody>
      </p:sp>
      <p:sp>
        <p:nvSpPr>
          <p:cNvPr id="126" name="Google Shape;126;p17"/>
          <p:cNvSpPr/>
          <p:nvPr/>
        </p:nvSpPr>
        <p:spPr>
          <a:xfrm>
            <a:off x="0" y="4"/>
            <a:ext cx="12192000" cy="672377"/>
          </a:xfrm>
          <a:prstGeom prst="rect">
            <a:avLst/>
          </a:prstGeom>
          <a:solidFill>
            <a:srgbClr val="8CAF22"/>
          </a:solidFill>
          <a:ln>
            <a:noFill/>
          </a:ln>
          <a:effectLst>
            <a:outerShdw blurRad="40000" dist="23000" dir="5400000" rotWithShape="0">
              <a:srgbClr val="000000">
                <a:alpha val="34901"/>
              </a:srgbClr>
            </a:outerShdw>
          </a:effectLst>
        </p:spPr>
        <p:txBody>
          <a:bodyPr spcFirstLastPara="1" wrap="square" lIns="121900" tIns="60933" rIns="121900" bIns="60933" anchor="ctr" anchorCtr="0">
            <a:noAutofit/>
          </a:bodyPr>
          <a:lstStyle/>
          <a:p>
            <a:pPr algn="ctr"/>
            <a:r>
              <a:rPr lang="nl-BE" sz="3733" b="1">
                <a:solidFill>
                  <a:schemeClr val="lt1"/>
                </a:solidFill>
                <a:latin typeface="Comic Sans MS" panose="030F0702030302020204" pitchFamily="66" charset="0"/>
                <a:ea typeface="Calibri"/>
                <a:cs typeface="Calibri"/>
                <a:sym typeface="Calibri"/>
              </a:rPr>
              <a:t>Stellingen </a:t>
            </a:r>
            <a:endParaRPr sz="3733" b="1">
              <a:solidFill>
                <a:schemeClr val="lt1"/>
              </a:solidFill>
              <a:latin typeface="Comic Sans MS" panose="030F0702030302020204" pitchFamily="66" charset="0"/>
              <a:ea typeface="Calibri"/>
              <a:cs typeface="Calibri"/>
              <a:sym typeface="Calibri"/>
            </a:endParaRPr>
          </a:p>
        </p:txBody>
      </p:sp>
      <p:pic>
        <p:nvPicPr>
          <p:cNvPr id="7" name="Graphic 6" descr="Presentatie met controlelijst met effen opvulling">
            <a:extLst>
              <a:ext uri="{FF2B5EF4-FFF2-40B4-BE49-F238E27FC236}">
                <a16:creationId xmlns:a16="http://schemas.microsoft.com/office/drawing/2014/main" id="{C9C5FF23-0FE3-0C4C-83AB-A12102B39F1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6356" y="1135023"/>
            <a:ext cx="1219200" cy="1219200"/>
          </a:xfrm>
          <a:prstGeom prst="rect">
            <a:avLst/>
          </a:prstGeom>
        </p:spPr>
      </p:pic>
      <p:sp>
        <p:nvSpPr>
          <p:cNvPr id="22" name="Google Shape;124;p17">
            <a:extLst>
              <a:ext uri="{FF2B5EF4-FFF2-40B4-BE49-F238E27FC236}">
                <a16:creationId xmlns:a16="http://schemas.microsoft.com/office/drawing/2014/main" id="{5150A6DD-DEBB-2A4A-851D-8BF6D44BF750}"/>
              </a:ext>
            </a:extLst>
          </p:cNvPr>
          <p:cNvSpPr txBox="1">
            <a:spLocks/>
          </p:cNvSpPr>
          <p:nvPr/>
        </p:nvSpPr>
        <p:spPr>
          <a:xfrm>
            <a:off x="1405557" y="1028661"/>
            <a:ext cx="2359187" cy="1325563"/>
          </a:xfrm>
          <a:prstGeom prst="rect">
            <a:avLst/>
          </a:prstGeom>
          <a:noFill/>
          <a:ln>
            <a:noFill/>
          </a:ln>
        </p:spPr>
        <p:txBody>
          <a:bodyPr spcFirstLastPara="1" wrap="square" lIns="91400" tIns="45700" rIns="91400" bIns="457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l">
              <a:lnSpc>
                <a:spcPct val="90000"/>
              </a:lnSpc>
              <a:buSzPts val="4400"/>
            </a:pPr>
            <a:r>
              <a:rPr lang="nl-BE" sz="4400" b="1">
                <a:solidFill>
                  <a:schemeClr val="tx1"/>
                </a:solidFill>
              </a:rPr>
              <a:t>Stelling </a:t>
            </a:r>
          </a:p>
        </p:txBody>
      </p:sp>
    </p:spTree>
    <p:extLst>
      <p:ext uri="{BB962C8B-B14F-4D97-AF65-F5344CB8AC3E}">
        <p14:creationId xmlns:p14="http://schemas.microsoft.com/office/powerpoint/2010/main" val="6396300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p31"/>
          <p:cNvSpPr txBox="1">
            <a:spLocks noGrp="1"/>
          </p:cNvSpPr>
          <p:nvPr>
            <p:ph type="body" idx="1"/>
          </p:nvPr>
        </p:nvSpPr>
        <p:spPr>
          <a:xfrm>
            <a:off x="838200" y="1870743"/>
            <a:ext cx="10515600" cy="2075815"/>
          </a:xfrm>
          <a:prstGeom prst="rect">
            <a:avLst/>
          </a:prstGeom>
          <a:noFill/>
          <a:ln>
            <a:noFill/>
          </a:ln>
        </p:spPr>
        <p:txBody>
          <a:bodyPr spcFirstLastPara="1" vert="horz" wrap="square" lIns="91400" tIns="45700" rIns="91400" bIns="45700" rtlCol="0" anchor="t" anchorCtr="0">
            <a:noAutofit/>
          </a:bodyPr>
          <a:lstStyle/>
          <a:p>
            <a:pPr marL="963930" lvl="1" indent="-456565">
              <a:lnSpc>
                <a:spcPct val="70000"/>
              </a:lnSpc>
              <a:spcBef>
                <a:spcPts val="1000"/>
              </a:spcBef>
              <a:buSzPts val="1800"/>
            </a:pPr>
            <a:r>
              <a:rPr lang="nl-NL" sz="3200">
                <a:solidFill>
                  <a:schemeClr val="dk1"/>
                </a:solidFill>
                <a:latin typeface="Calibri"/>
                <a:ea typeface="Calibri"/>
                <a:cs typeface="Calibri"/>
                <a:sym typeface="Calibri"/>
              </a:rPr>
              <a:t>Hoe was het om je in te leven in andere waarden?</a:t>
            </a:r>
            <a:endParaRPr lang="nl-NL"/>
          </a:p>
          <a:p>
            <a:pPr marL="506730" lvl="1" indent="0">
              <a:lnSpc>
                <a:spcPct val="70000"/>
              </a:lnSpc>
              <a:spcBef>
                <a:spcPts val="1000"/>
              </a:spcBef>
              <a:buClr>
                <a:schemeClr val="dk1"/>
              </a:buClr>
              <a:buSzPts val="1800"/>
              <a:buNone/>
            </a:pPr>
            <a:r>
              <a:rPr lang="nl-NL" sz="3200"/>
              <a:t>     Verschilt deze van je eigen mening? </a:t>
            </a:r>
            <a:endParaRPr lang="nl-NL" sz="3200">
              <a:solidFill>
                <a:schemeClr val="dk1"/>
              </a:solidFill>
              <a:ea typeface="Calibri"/>
              <a:cs typeface="Calibri"/>
            </a:endParaRPr>
          </a:p>
          <a:p>
            <a:pPr marL="963930" lvl="1" indent="-457200">
              <a:lnSpc>
                <a:spcPct val="100000"/>
              </a:lnSpc>
              <a:spcBef>
                <a:spcPts val="1000"/>
              </a:spcBef>
              <a:buSzPts val="1800"/>
            </a:pPr>
            <a:r>
              <a:rPr lang="nl-NL" sz="2000"/>
              <a:t>Wat zou deze actor (bv CEO bedrijf, vrijwilliger ngo, …) anders kunnen doen? </a:t>
            </a:r>
            <a:r>
              <a:rPr lang="nl-NL" sz="2000">
                <a:ea typeface="+mn-lt"/>
                <a:cs typeface="+mn-lt"/>
              </a:rPr>
              <a:t>(extra, indien tijd)</a:t>
            </a:r>
            <a:endParaRPr sz="2000">
              <a:solidFill>
                <a:schemeClr val="dk1"/>
              </a:solidFill>
              <a:latin typeface="Calibri"/>
              <a:ea typeface="Calibri"/>
              <a:cs typeface="Calibri"/>
            </a:endParaRPr>
          </a:p>
          <a:p>
            <a:pPr marL="963930" lvl="1" indent="-456565">
              <a:lnSpc>
                <a:spcPct val="70000"/>
              </a:lnSpc>
              <a:spcBef>
                <a:spcPts val="1000"/>
              </a:spcBef>
              <a:buSzPts val="1800"/>
            </a:pPr>
            <a:r>
              <a:rPr lang="nl-NL" sz="3200">
                <a:solidFill>
                  <a:schemeClr val="dk1"/>
                </a:solidFill>
                <a:latin typeface="Calibri"/>
                <a:ea typeface="Calibri"/>
                <a:cs typeface="Calibri"/>
                <a:sym typeface="Calibri"/>
              </a:rPr>
              <a:t>Hoe verliep het gesprek? (getuigenis moderator)</a:t>
            </a:r>
            <a:endParaRPr sz="3200">
              <a:solidFill>
                <a:schemeClr val="dk1"/>
              </a:solidFill>
              <a:latin typeface="Calibri"/>
              <a:ea typeface="Calibri"/>
              <a:cs typeface="Calibri"/>
            </a:endParaRPr>
          </a:p>
          <a:p>
            <a:pPr marL="685165" lvl="1" indent="-63500">
              <a:lnSpc>
                <a:spcPct val="70000"/>
              </a:lnSpc>
              <a:spcBef>
                <a:spcPts val="1000"/>
              </a:spcBef>
              <a:buClr>
                <a:schemeClr val="dk1"/>
              </a:buClr>
              <a:buSzPts val="1800"/>
              <a:buNone/>
            </a:pPr>
            <a:endParaRPr sz="1467">
              <a:solidFill>
                <a:schemeClr val="dk1"/>
              </a:solidFill>
              <a:latin typeface="Calibri"/>
              <a:ea typeface="Calibri"/>
              <a:cs typeface="Calibri"/>
            </a:endParaRPr>
          </a:p>
          <a:p>
            <a:pPr marL="685165" lvl="1" indent="-63500">
              <a:lnSpc>
                <a:spcPct val="70000"/>
              </a:lnSpc>
              <a:spcBef>
                <a:spcPts val="1000"/>
              </a:spcBef>
              <a:buClr>
                <a:schemeClr val="dk1"/>
              </a:buClr>
              <a:buSzPts val="1800"/>
              <a:buNone/>
            </a:pPr>
            <a:endParaRPr sz="1467">
              <a:solidFill>
                <a:schemeClr val="dk1"/>
              </a:solidFill>
              <a:latin typeface="Calibri"/>
              <a:ea typeface="Calibri"/>
              <a:cs typeface="Calibri"/>
            </a:endParaRPr>
          </a:p>
          <a:p>
            <a:pPr marL="227965" indent="-63500">
              <a:lnSpc>
                <a:spcPct val="70000"/>
              </a:lnSpc>
              <a:buClr>
                <a:schemeClr val="dk1"/>
              </a:buClr>
              <a:buSzPts val="1800"/>
              <a:buNone/>
            </a:pPr>
            <a:endParaRPr sz="1867">
              <a:solidFill>
                <a:schemeClr val="dk1"/>
              </a:solidFill>
              <a:latin typeface="Calibri"/>
              <a:ea typeface="Calibri"/>
              <a:cs typeface="Calibri"/>
            </a:endParaRPr>
          </a:p>
          <a:p>
            <a:pPr marL="0" indent="0">
              <a:spcBef>
                <a:spcPts val="373"/>
              </a:spcBef>
              <a:buClr>
                <a:schemeClr val="dk1"/>
              </a:buClr>
              <a:buSzPts val="1400"/>
              <a:buNone/>
            </a:pPr>
            <a:endParaRPr sz="1867">
              <a:solidFill>
                <a:schemeClr val="dk1"/>
              </a:solidFill>
              <a:latin typeface="Calibri"/>
              <a:ea typeface="Calibri"/>
              <a:cs typeface="Calibri"/>
              <a:sym typeface="Calibri"/>
            </a:endParaRPr>
          </a:p>
          <a:p>
            <a:pPr marL="227965" indent="-63500">
              <a:lnSpc>
                <a:spcPct val="70000"/>
              </a:lnSpc>
              <a:buClr>
                <a:schemeClr val="dk1"/>
              </a:buClr>
              <a:buSzPts val="1800"/>
              <a:buNone/>
            </a:pPr>
            <a:endParaRPr sz="1867">
              <a:solidFill>
                <a:schemeClr val="dk1"/>
              </a:solidFill>
              <a:latin typeface="Calibri"/>
              <a:ea typeface="Calibri"/>
              <a:cs typeface="Calibri"/>
            </a:endParaRPr>
          </a:p>
          <a:p>
            <a:pPr marL="227965" indent="-63500">
              <a:lnSpc>
                <a:spcPct val="70000"/>
              </a:lnSpc>
              <a:buClr>
                <a:schemeClr val="dk1"/>
              </a:buClr>
              <a:buSzPts val="1800"/>
              <a:buNone/>
            </a:pPr>
            <a:endParaRPr sz="1867">
              <a:solidFill>
                <a:schemeClr val="dk1"/>
              </a:solidFill>
              <a:latin typeface="Calibri"/>
              <a:ea typeface="Calibri"/>
              <a:cs typeface="Calibri"/>
            </a:endParaRPr>
          </a:p>
          <a:p>
            <a:pPr marL="49530" indent="0">
              <a:lnSpc>
                <a:spcPct val="70000"/>
              </a:lnSpc>
              <a:buClr>
                <a:schemeClr val="dk1"/>
              </a:buClr>
              <a:buSzPts val="1800"/>
              <a:buNone/>
            </a:pPr>
            <a:endParaRPr sz="1867">
              <a:solidFill>
                <a:schemeClr val="dk1"/>
              </a:solidFill>
              <a:latin typeface="Calibri"/>
              <a:ea typeface="Calibri"/>
              <a:cs typeface="Calibri"/>
            </a:endParaRPr>
          </a:p>
          <a:p>
            <a:pPr marL="49530" indent="0">
              <a:lnSpc>
                <a:spcPct val="70000"/>
              </a:lnSpc>
              <a:buClr>
                <a:schemeClr val="dk1"/>
              </a:buClr>
              <a:buSzPts val="1800"/>
              <a:buNone/>
            </a:pPr>
            <a:endParaRPr sz="1867">
              <a:solidFill>
                <a:schemeClr val="dk1"/>
              </a:solidFill>
              <a:highlight>
                <a:srgbClr val="FFFF00"/>
              </a:highlight>
              <a:latin typeface="Calibri"/>
              <a:ea typeface="Calibri"/>
              <a:cs typeface="Calibri"/>
            </a:endParaRPr>
          </a:p>
          <a:p>
            <a:pPr marL="49530" indent="0">
              <a:lnSpc>
                <a:spcPct val="70000"/>
              </a:lnSpc>
              <a:buClr>
                <a:schemeClr val="dk1"/>
              </a:buClr>
              <a:buSzPts val="1800"/>
              <a:buNone/>
            </a:pPr>
            <a:endParaRPr sz="1867">
              <a:solidFill>
                <a:schemeClr val="dk1"/>
              </a:solidFill>
              <a:highlight>
                <a:srgbClr val="FFFF00"/>
              </a:highlight>
              <a:latin typeface="Calibri"/>
              <a:ea typeface="Calibri"/>
              <a:cs typeface="Calibri"/>
            </a:endParaRPr>
          </a:p>
          <a:p>
            <a:pPr marL="49530" indent="0">
              <a:lnSpc>
                <a:spcPct val="70000"/>
              </a:lnSpc>
              <a:buClr>
                <a:schemeClr val="dk1"/>
              </a:buClr>
              <a:buSzPts val="1800"/>
              <a:buNone/>
            </a:pPr>
            <a:endParaRPr sz="1867">
              <a:solidFill>
                <a:schemeClr val="dk1"/>
              </a:solidFill>
              <a:highlight>
                <a:srgbClr val="FFFF00"/>
              </a:highlight>
              <a:latin typeface="Calibri"/>
              <a:ea typeface="Calibri"/>
              <a:cs typeface="Calibri"/>
            </a:endParaRPr>
          </a:p>
          <a:p>
            <a:pPr marL="49530" indent="0">
              <a:lnSpc>
                <a:spcPct val="70000"/>
              </a:lnSpc>
              <a:buClr>
                <a:schemeClr val="dk1"/>
              </a:buClr>
              <a:buSzPts val="1800"/>
              <a:buNone/>
            </a:pPr>
            <a:endParaRPr sz="1867">
              <a:solidFill>
                <a:schemeClr val="dk1"/>
              </a:solidFill>
              <a:highlight>
                <a:srgbClr val="FFFF00"/>
              </a:highlight>
              <a:latin typeface="Calibri"/>
              <a:ea typeface="Calibri"/>
              <a:cs typeface="Calibri"/>
            </a:endParaRPr>
          </a:p>
          <a:p>
            <a:pPr marL="49530" indent="0">
              <a:lnSpc>
                <a:spcPct val="70000"/>
              </a:lnSpc>
              <a:buClr>
                <a:schemeClr val="dk1"/>
              </a:buClr>
              <a:buSzPts val="1800"/>
              <a:buNone/>
            </a:pPr>
            <a:endParaRPr sz="1867">
              <a:solidFill>
                <a:schemeClr val="dk1"/>
              </a:solidFill>
              <a:highlight>
                <a:srgbClr val="FFFF00"/>
              </a:highlight>
              <a:latin typeface="Calibri"/>
              <a:ea typeface="Calibri"/>
              <a:cs typeface="Calibri"/>
            </a:endParaRPr>
          </a:p>
          <a:p>
            <a:pPr marL="49530" indent="0">
              <a:lnSpc>
                <a:spcPct val="70000"/>
              </a:lnSpc>
              <a:buClr>
                <a:schemeClr val="dk1"/>
              </a:buClr>
              <a:buSzPts val="1800"/>
              <a:buNone/>
            </a:pPr>
            <a:endParaRPr sz="1867">
              <a:solidFill>
                <a:schemeClr val="dk1"/>
              </a:solidFill>
              <a:highlight>
                <a:srgbClr val="FFFF00"/>
              </a:highlight>
              <a:latin typeface="Calibri"/>
              <a:ea typeface="Calibri"/>
              <a:cs typeface="Calibri"/>
            </a:endParaRPr>
          </a:p>
          <a:p>
            <a:pPr marL="49530" indent="0">
              <a:lnSpc>
                <a:spcPct val="70000"/>
              </a:lnSpc>
              <a:buClr>
                <a:schemeClr val="dk1"/>
              </a:buClr>
              <a:buSzPts val="1800"/>
              <a:buNone/>
            </a:pPr>
            <a:endParaRPr sz="1867">
              <a:solidFill>
                <a:schemeClr val="dk1"/>
              </a:solidFill>
              <a:highlight>
                <a:srgbClr val="FFFF00"/>
              </a:highlight>
              <a:latin typeface="Calibri"/>
              <a:ea typeface="Calibri"/>
              <a:cs typeface="Calibri"/>
            </a:endParaRPr>
          </a:p>
          <a:p>
            <a:pPr marL="227965" indent="-63500">
              <a:lnSpc>
                <a:spcPct val="70000"/>
              </a:lnSpc>
              <a:buClr>
                <a:schemeClr val="dk1"/>
              </a:buClr>
              <a:buSzPts val="1800"/>
              <a:buNone/>
            </a:pPr>
            <a:endParaRPr sz="1867">
              <a:solidFill>
                <a:schemeClr val="dk1"/>
              </a:solidFill>
              <a:latin typeface="Calibri"/>
              <a:ea typeface="Calibri"/>
              <a:cs typeface="Calibri"/>
            </a:endParaRPr>
          </a:p>
          <a:p>
            <a:pPr marL="0" indent="0">
              <a:lnSpc>
                <a:spcPct val="70000"/>
              </a:lnSpc>
              <a:buClr>
                <a:schemeClr val="dk1"/>
              </a:buClr>
              <a:buSzPts val="2590"/>
              <a:buNone/>
            </a:pPr>
            <a:endParaRPr sz="2667">
              <a:solidFill>
                <a:schemeClr val="dk1"/>
              </a:solidFill>
              <a:latin typeface="Calibri"/>
              <a:ea typeface="Calibri"/>
              <a:cs typeface="Calibri"/>
              <a:sym typeface="Calibri"/>
            </a:endParaRPr>
          </a:p>
          <a:p>
            <a:pPr marL="227965" indent="-63500">
              <a:lnSpc>
                <a:spcPct val="70000"/>
              </a:lnSpc>
              <a:buClr>
                <a:schemeClr val="dk1"/>
              </a:buClr>
              <a:buSzPts val="2590"/>
              <a:buNone/>
            </a:pPr>
            <a:endParaRPr sz="2667">
              <a:solidFill>
                <a:schemeClr val="dk1"/>
              </a:solidFill>
              <a:latin typeface="Calibri"/>
              <a:ea typeface="Calibri"/>
              <a:cs typeface="Calibri"/>
            </a:endParaRPr>
          </a:p>
          <a:p>
            <a:pPr marL="227965" indent="-63500">
              <a:lnSpc>
                <a:spcPct val="70000"/>
              </a:lnSpc>
              <a:buClr>
                <a:schemeClr val="dk1"/>
              </a:buClr>
              <a:buSzPts val="2590"/>
              <a:buNone/>
            </a:pPr>
            <a:endParaRPr sz="2667">
              <a:solidFill>
                <a:schemeClr val="dk1"/>
              </a:solidFill>
              <a:latin typeface="Calibri"/>
              <a:ea typeface="Calibri"/>
              <a:cs typeface="Calibri"/>
            </a:endParaRPr>
          </a:p>
        </p:txBody>
      </p:sp>
      <p:sp>
        <p:nvSpPr>
          <p:cNvPr id="319" name="Google Shape;319;p31"/>
          <p:cNvSpPr/>
          <p:nvPr/>
        </p:nvSpPr>
        <p:spPr>
          <a:xfrm>
            <a:off x="0" y="2"/>
            <a:ext cx="12192000" cy="672377"/>
          </a:xfrm>
          <a:prstGeom prst="rect">
            <a:avLst/>
          </a:prstGeom>
          <a:solidFill>
            <a:srgbClr val="8CAF22"/>
          </a:solidFill>
          <a:ln>
            <a:noFill/>
          </a:ln>
          <a:effectLst>
            <a:outerShdw blurRad="40000" dist="23000" dir="5400000" rotWithShape="0">
              <a:srgbClr val="000000">
                <a:alpha val="34901"/>
              </a:srgbClr>
            </a:outerShdw>
          </a:effectLst>
        </p:spPr>
        <p:txBody>
          <a:bodyPr spcFirstLastPara="1" wrap="square" lIns="121900" tIns="60933" rIns="121900" bIns="60933" anchor="ctr" anchorCtr="0">
            <a:noAutofit/>
          </a:bodyPr>
          <a:lstStyle/>
          <a:p>
            <a:pPr algn="ctr"/>
            <a:endParaRPr>
              <a:solidFill>
                <a:schemeClr val="lt1"/>
              </a:solidFill>
              <a:latin typeface="Calibri"/>
              <a:ea typeface="Calibri"/>
              <a:cs typeface="Calibri"/>
              <a:sym typeface="Calibri"/>
            </a:endParaRPr>
          </a:p>
        </p:txBody>
      </p:sp>
      <p:sp>
        <p:nvSpPr>
          <p:cNvPr id="321" name="Google Shape;321;p31"/>
          <p:cNvSpPr txBox="1">
            <a:spLocks noGrp="1"/>
          </p:cNvSpPr>
          <p:nvPr>
            <p:ph type="title"/>
          </p:nvPr>
        </p:nvSpPr>
        <p:spPr>
          <a:xfrm>
            <a:off x="801253" y="588333"/>
            <a:ext cx="11244443" cy="1325563"/>
          </a:xfrm>
          <a:prstGeom prst="rect">
            <a:avLst/>
          </a:prstGeom>
          <a:noFill/>
          <a:ln>
            <a:noFill/>
          </a:ln>
        </p:spPr>
        <p:txBody>
          <a:bodyPr spcFirstLastPara="1" vert="horz" wrap="square" lIns="91400" tIns="45700" rIns="91400" bIns="45700" rtlCol="0" anchor="ctr" anchorCtr="0">
            <a:noAutofit/>
          </a:bodyPr>
          <a:lstStyle/>
          <a:p>
            <a:pPr>
              <a:spcBef>
                <a:spcPts val="0"/>
              </a:spcBef>
              <a:buClr>
                <a:schemeClr val="dk1"/>
              </a:buClr>
              <a:buSzPts val="4400"/>
            </a:pPr>
            <a:r>
              <a:rPr lang="nl-NL" sz="4267" b="1">
                <a:solidFill>
                  <a:schemeClr val="dk1"/>
                </a:solidFill>
                <a:latin typeface="Calibri"/>
                <a:ea typeface="Calibri"/>
                <a:cs typeface="Calibri"/>
                <a:sym typeface="Calibri"/>
              </a:rPr>
              <a:t>Reflectie op het verloop van de dialoog </a:t>
            </a:r>
            <a:r>
              <a:rPr lang="nl-NL" sz="4267" b="1">
                <a:solidFill>
                  <a:srgbClr val="7F7F7F"/>
                </a:solidFill>
                <a:latin typeface="Calibri"/>
                <a:ea typeface="Calibri"/>
                <a:cs typeface="Calibri"/>
                <a:sym typeface="Calibri"/>
              </a:rPr>
              <a:t>(10’)</a:t>
            </a:r>
            <a:endParaRPr b="1">
              <a:solidFill>
                <a:srgbClr val="7F7F7F"/>
              </a:solidFill>
              <a:latin typeface="Calibri"/>
              <a:ea typeface="Calibri"/>
              <a:cs typeface="Calibri"/>
              <a:sym typeface="Calibri"/>
            </a:endParaRPr>
          </a:p>
        </p:txBody>
      </p:sp>
      <p:pic>
        <p:nvPicPr>
          <p:cNvPr id="7" name="Google Shape;285;p28"/>
          <p:cNvPicPr preferRelativeResize="0"/>
          <p:nvPr/>
        </p:nvPicPr>
        <p:blipFill rotWithShape="1">
          <a:blip r:embed="rId3">
            <a:alphaModFix/>
          </a:blip>
          <a:srcRect/>
          <a:stretch/>
        </p:blipFill>
        <p:spPr>
          <a:xfrm>
            <a:off x="8559666" y="3978573"/>
            <a:ext cx="3489460" cy="2755705"/>
          </a:xfrm>
          <a:prstGeom prst="rect">
            <a:avLst/>
          </a:prstGeom>
          <a:noFill/>
          <a:ln>
            <a:noFill/>
          </a:ln>
        </p:spPr>
      </p:pic>
      <p:sp>
        <p:nvSpPr>
          <p:cNvPr id="9" name="Google Shape;322;p31"/>
          <p:cNvSpPr txBox="1"/>
          <p:nvPr/>
        </p:nvSpPr>
        <p:spPr>
          <a:xfrm>
            <a:off x="317137" y="4734140"/>
            <a:ext cx="6796351" cy="1875600"/>
          </a:xfrm>
          <a:prstGeom prst="rect">
            <a:avLst/>
          </a:prstGeom>
          <a:solidFill>
            <a:srgbClr val="8DAF22"/>
          </a:solidFill>
          <a:ln>
            <a:noFill/>
          </a:ln>
        </p:spPr>
        <p:txBody>
          <a:bodyPr spcFirstLastPara="1" wrap="square" lIns="121900" tIns="60933" rIns="121900" bIns="60933" anchor="t" anchorCtr="0">
            <a:noAutofit/>
          </a:bodyPr>
          <a:lstStyle/>
          <a:p>
            <a:r>
              <a:rPr lang="nl-NL" sz="2133" b="1">
                <a:solidFill>
                  <a:schemeClr val="lt1"/>
                </a:solidFill>
                <a:latin typeface="Calibri"/>
                <a:ea typeface="Calibri"/>
                <a:cs typeface="Calibri"/>
                <a:sym typeface="Calibri"/>
              </a:rPr>
              <a:t>DOEL:</a:t>
            </a:r>
            <a:endParaRPr sz="2133" b="1"/>
          </a:p>
          <a:p>
            <a:pPr marL="457189" indent="-457189">
              <a:buClr>
                <a:schemeClr val="lt1"/>
              </a:buClr>
              <a:buSzPts val="2000"/>
              <a:buFont typeface="Arial" panose="020B0604020202020204" pitchFamily="34" charset="0"/>
              <a:buChar char="•"/>
            </a:pPr>
            <a:r>
              <a:rPr lang="nl-NL" sz="2133">
                <a:solidFill>
                  <a:schemeClr val="lt1"/>
                </a:solidFill>
                <a:latin typeface="Calibri"/>
                <a:ea typeface="Calibri"/>
                <a:cs typeface="Calibri"/>
                <a:sym typeface="Calibri"/>
              </a:rPr>
              <a:t>Inleven in diverse meningen</a:t>
            </a:r>
            <a:endParaRPr sz="2133"/>
          </a:p>
          <a:p>
            <a:pPr marL="457189" indent="-457189">
              <a:buClr>
                <a:schemeClr val="lt1"/>
              </a:buClr>
              <a:buSzPts val="2000"/>
              <a:buFont typeface="Arial" panose="020B0604020202020204" pitchFamily="34" charset="0"/>
              <a:buChar char="•"/>
            </a:pPr>
            <a:r>
              <a:rPr lang="nl-NL" sz="2133">
                <a:solidFill>
                  <a:schemeClr val="lt1"/>
                </a:solidFill>
                <a:latin typeface="Calibri"/>
                <a:ea typeface="Calibri"/>
                <a:cs typeface="Calibri"/>
                <a:sym typeface="Calibri"/>
              </a:rPr>
              <a:t>Kenmerken van een democratische dialoog benoemen.</a:t>
            </a:r>
            <a:endParaRPr sz="2133"/>
          </a:p>
          <a:p>
            <a:pPr marL="457189" indent="-457189">
              <a:buClr>
                <a:schemeClr val="lt1"/>
              </a:buClr>
              <a:buSzPts val="2000"/>
              <a:buFont typeface="Arial" panose="020B0604020202020204" pitchFamily="34" charset="0"/>
              <a:buChar char="•"/>
            </a:pPr>
            <a:r>
              <a:rPr lang="nl-NL" sz="2133">
                <a:solidFill>
                  <a:schemeClr val="lt1"/>
                </a:solidFill>
                <a:latin typeface="Calibri"/>
                <a:ea typeface="Calibri"/>
                <a:cs typeface="Calibri"/>
                <a:sym typeface="Calibri"/>
              </a:rPr>
              <a:t>Een eigen mening verwoorden over een duurzaamheidskwestie.</a:t>
            </a:r>
            <a:endParaRPr sz="2133">
              <a:solidFill>
                <a:schemeClr val="lt1"/>
              </a:solidFill>
              <a:latin typeface="Calibri"/>
              <a:ea typeface="Calibri"/>
              <a:cs typeface="Calibri"/>
              <a:sym typeface="Calibri"/>
            </a:endParaRPr>
          </a:p>
          <a:p>
            <a:endParaRPr sz="2133">
              <a:solidFill>
                <a:schemeClr val="lt1"/>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0BD3B22-C9B4-087E-DCB6-A2FFF8C02370}"/>
              </a:ext>
            </a:extLst>
          </p:cNvPr>
          <p:cNvSpPr>
            <a:spLocks noGrp="1"/>
          </p:cNvSpPr>
          <p:nvPr>
            <p:ph type="title"/>
          </p:nvPr>
        </p:nvSpPr>
        <p:spPr/>
        <p:txBody>
          <a:bodyPr/>
          <a:lstStyle/>
          <a:p>
            <a:endParaRPr lang="nl-BE"/>
          </a:p>
        </p:txBody>
      </p:sp>
      <p:pic>
        <p:nvPicPr>
          <p:cNvPr id="1026" name="Picture 2">
            <a:extLst>
              <a:ext uri="{FF2B5EF4-FFF2-40B4-BE49-F238E27FC236}">
                <a16:creationId xmlns:a16="http://schemas.microsoft.com/office/drawing/2014/main" id="{C7060758-7D4B-88DA-06DA-757BF95B6E68}"/>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190786" y="-184005"/>
            <a:ext cx="9810427" cy="70420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87821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30"/>
          <p:cNvSpPr txBox="1">
            <a:spLocks noGrp="1"/>
          </p:cNvSpPr>
          <p:nvPr>
            <p:ph type="title"/>
          </p:nvPr>
        </p:nvSpPr>
        <p:spPr>
          <a:xfrm>
            <a:off x="427365" y="588333"/>
            <a:ext cx="10515600" cy="1325563"/>
          </a:xfrm>
          <a:prstGeom prst="rect">
            <a:avLst/>
          </a:prstGeom>
          <a:noFill/>
          <a:ln>
            <a:noFill/>
          </a:ln>
        </p:spPr>
        <p:txBody>
          <a:bodyPr spcFirstLastPara="1" vert="horz" wrap="square" lIns="91400" tIns="45700" rIns="91400" bIns="45700" rtlCol="0" anchor="ctr" anchorCtr="0">
            <a:noAutofit/>
          </a:bodyPr>
          <a:lstStyle/>
          <a:p>
            <a:pPr>
              <a:spcBef>
                <a:spcPts val="0"/>
              </a:spcBef>
              <a:buClr>
                <a:schemeClr val="dk1"/>
              </a:buClr>
              <a:buSzPts val="4400"/>
            </a:pPr>
            <a:r>
              <a:rPr lang="nl-NL" b="1">
                <a:solidFill>
                  <a:schemeClr val="dk1"/>
                </a:solidFill>
                <a:latin typeface="Calibri"/>
                <a:ea typeface="Calibri"/>
                <a:cs typeface="Calibri"/>
                <a:sym typeface="Calibri"/>
              </a:rPr>
              <a:t>Diverse mensen, diverse meningen? </a:t>
            </a:r>
            <a:r>
              <a:rPr lang="nl-NL" b="1">
                <a:solidFill>
                  <a:srgbClr val="7F7F7F"/>
                </a:solidFill>
                <a:latin typeface="Calibri"/>
                <a:ea typeface="Calibri"/>
                <a:cs typeface="Calibri"/>
                <a:sym typeface="Calibri"/>
              </a:rPr>
              <a:t>(10’)</a:t>
            </a:r>
            <a:endParaRPr b="1">
              <a:solidFill>
                <a:srgbClr val="7F7F7F"/>
              </a:solidFill>
              <a:latin typeface="Calibri"/>
              <a:ea typeface="Calibri"/>
              <a:cs typeface="Calibri"/>
              <a:sym typeface="Calibri"/>
            </a:endParaRPr>
          </a:p>
        </p:txBody>
      </p:sp>
      <p:sp>
        <p:nvSpPr>
          <p:cNvPr id="308" name="Google Shape;308;p30"/>
          <p:cNvSpPr txBox="1">
            <a:spLocks noGrp="1"/>
          </p:cNvSpPr>
          <p:nvPr>
            <p:ph type="body" idx="1"/>
          </p:nvPr>
        </p:nvSpPr>
        <p:spPr>
          <a:xfrm>
            <a:off x="360722" y="1776299"/>
            <a:ext cx="10515600" cy="4760232"/>
          </a:xfrm>
          <a:prstGeom prst="rect">
            <a:avLst/>
          </a:prstGeom>
          <a:noFill/>
          <a:ln>
            <a:noFill/>
          </a:ln>
        </p:spPr>
        <p:txBody>
          <a:bodyPr spcFirstLastPara="1" vert="horz" wrap="square" lIns="91400" tIns="45700" rIns="91400" bIns="45700" rtlCol="0" anchor="t" anchorCtr="0">
            <a:noAutofit/>
          </a:bodyPr>
          <a:lstStyle/>
          <a:p>
            <a:pPr marL="62865" indent="0">
              <a:lnSpc>
                <a:spcPct val="70000"/>
              </a:lnSpc>
              <a:buClr>
                <a:schemeClr val="dk1"/>
              </a:buClr>
              <a:buSzPts val="1800"/>
              <a:buNone/>
            </a:pPr>
            <a:r>
              <a:rPr lang="nl-NL" sz="3200" b="1">
                <a:solidFill>
                  <a:srgbClr val="7F7F7F"/>
                </a:solidFill>
                <a:latin typeface="Calibri" charset="0"/>
                <a:ea typeface="Calibri" charset="0"/>
                <a:cs typeface="Calibri" charset="0"/>
                <a:sym typeface="Calibri"/>
              </a:rPr>
              <a:t>Stellingenspel met </a:t>
            </a:r>
            <a:r>
              <a:rPr lang="nl-NL" sz="3200" b="1" err="1">
                <a:solidFill>
                  <a:srgbClr val="7F7F7F"/>
                </a:solidFill>
                <a:latin typeface="Calibri" charset="0"/>
                <a:ea typeface="Calibri" charset="0"/>
                <a:cs typeface="Calibri" charset="0"/>
                <a:sym typeface="Calibri"/>
              </a:rPr>
              <a:t>persona’s</a:t>
            </a:r>
            <a:endParaRPr lang="nl-NL" sz="3200" b="1">
              <a:solidFill>
                <a:srgbClr val="7F7F7F"/>
              </a:solidFill>
              <a:latin typeface="Calibri" charset="0"/>
              <a:ea typeface="Calibri" charset="0"/>
              <a:cs typeface="Calibri" charset="0"/>
            </a:endParaRPr>
          </a:p>
          <a:p>
            <a:pPr marL="62865" indent="0">
              <a:lnSpc>
                <a:spcPct val="70000"/>
              </a:lnSpc>
              <a:buClr>
                <a:schemeClr val="dk1"/>
              </a:buClr>
              <a:buSzPts val="1800"/>
              <a:buNone/>
            </a:pPr>
            <a:endParaRPr sz="2133" b="1">
              <a:solidFill>
                <a:schemeClr val="dk1"/>
              </a:solidFill>
              <a:latin typeface="Calibri" charset="0"/>
              <a:ea typeface="Calibri" charset="0"/>
              <a:cs typeface="Calibri" charset="0"/>
            </a:endParaRPr>
          </a:p>
          <a:p>
            <a:pPr marL="920115" lvl="1" indent="-456565">
              <a:lnSpc>
                <a:spcPct val="70000"/>
              </a:lnSpc>
              <a:spcBef>
                <a:spcPts val="1000"/>
              </a:spcBef>
              <a:buClr>
                <a:schemeClr val="dk1"/>
              </a:buClr>
              <a:buSzPts val="1800"/>
              <a:buFont typeface="Calibri"/>
              <a:buAutoNum type="alphaLcParenR"/>
            </a:pPr>
            <a:r>
              <a:rPr lang="nl-NL" sz="2650">
                <a:solidFill>
                  <a:schemeClr val="dk1"/>
                </a:solidFill>
                <a:latin typeface="Calibri"/>
                <a:ea typeface="Calibri"/>
                <a:cs typeface="Calibri"/>
                <a:sym typeface="Arial"/>
              </a:rPr>
              <a:t>Lees de fiche van je personage </a:t>
            </a:r>
            <a:r>
              <a:rPr lang="nl-NL" sz="2650" b="1">
                <a:solidFill>
                  <a:srgbClr val="7F7F7F"/>
                </a:solidFill>
                <a:latin typeface="Calibri"/>
                <a:ea typeface="Calibri"/>
                <a:cs typeface="Calibri"/>
                <a:sym typeface="Arial"/>
              </a:rPr>
              <a:t>(5’)</a:t>
            </a:r>
            <a:endParaRPr sz="2650" b="1">
              <a:latin typeface="Calibri"/>
              <a:ea typeface="Calibri"/>
              <a:cs typeface="Calibri"/>
            </a:endParaRPr>
          </a:p>
          <a:p>
            <a:pPr marL="920115" lvl="1" indent="-456565">
              <a:lnSpc>
                <a:spcPct val="70000"/>
              </a:lnSpc>
              <a:spcBef>
                <a:spcPts val="1000"/>
              </a:spcBef>
              <a:buClr>
                <a:schemeClr val="dk1"/>
              </a:buClr>
              <a:buSzPts val="1800"/>
              <a:buFont typeface="Calibri"/>
              <a:buAutoNum type="alphaLcParenR"/>
            </a:pPr>
            <a:r>
              <a:rPr lang="nl-NL" sz="2650">
                <a:solidFill>
                  <a:schemeClr val="dk1"/>
                </a:solidFill>
                <a:latin typeface="Calibri"/>
                <a:ea typeface="Calibri"/>
                <a:cs typeface="Calibri"/>
                <a:sym typeface="Arial"/>
              </a:rPr>
              <a:t>Leef je in deze personage in en bereid je voor </a:t>
            </a:r>
          </a:p>
          <a:p>
            <a:pPr marL="463550" lvl="1" indent="0">
              <a:lnSpc>
                <a:spcPct val="70000"/>
              </a:lnSpc>
              <a:spcBef>
                <a:spcPts val="1000"/>
              </a:spcBef>
              <a:buClr>
                <a:srgbClr val="000000"/>
              </a:buClr>
              <a:buSzPts val="1800"/>
              <a:buNone/>
            </a:pPr>
            <a:r>
              <a:rPr lang="nl-NL" sz="2650">
                <a:solidFill>
                  <a:schemeClr val="dk1"/>
                </a:solidFill>
                <a:latin typeface="Calibri"/>
                <a:ea typeface="Calibri"/>
                <a:cs typeface="Calibri"/>
                <a:sym typeface="Arial"/>
              </a:rPr>
              <a:t>op de stellingen </a:t>
            </a:r>
            <a:r>
              <a:rPr lang="nl-NL" sz="2650" b="1">
                <a:solidFill>
                  <a:schemeClr val="dk1"/>
                </a:solidFill>
                <a:latin typeface="Calibri"/>
                <a:ea typeface="Calibri"/>
                <a:cs typeface="Calibri"/>
                <a:sym typeface="Arial"/>
              </a:rPr>
              <a:t> </a:t>
            </a:r>
            <a:r>
              <a:rPr lang="nl-NL" sz="2650" b="1">
                <a:solidFill>
                  <a:srgbClr val="7F7F7F"/>
                </a:solidFill>
                <a:latin typeface="Calibri"/>
                <a:ea typeface="Calibri"/>
                <a:cs typeface="Calibri"/>
                <a:sym typeface="Arial"/>
              </a:rPr>
              <a:t>(5’)</a:t>
            </a:r>
            <a:r>
              <a:rPr lang="nl-NL" sz="2650">
                <a:solidFill>
                  <a:schemeClr val="dk1"/>
                </a:solidFill>
                <a:latin typeface="Calibri"/>
                <a:ea typeface="Calibri"/>
                <a:cs typeface="Calibri"/>
                <a:sym typeface="Arial"/>
              </a:rPr>
              <a:t>. </a:t>
            </a:r>
            <a:r>
              <a:rPr lang="nl-NL" sz="2650" b="1">
                <a:solidFill>
                  <a:schemeClr val="dk1"/>
                </a:solidFill>
                <a:latin typeface="Calibri"/>
                <a:ea typeface="Calibri"/>
                <a:cs typeface="Calibri"/>
                <a:sym typeface="Arial"/>
              </a:rPr>
              <a:t>Vanuit je personage:</a:t>
            </a:r>
            <a:endParaRPr lang="nl-NL" sz="2650">
              <a:solidFill>
                <a:schemeClr val="dk1"/>
              </a:solidFill>
              <a:latin typeface="Calibri"/>
              <a:ea typeface="Calibri"/>
              <a:cs typeface="Calibri"/>
            </a:endParaRPr>
          </a:p>
          <a:p>
            <a:pPr marL="1377950" lvl="2" indent="-457200">
              <a:lnSpc>
                <a:spcPct val="100000"/>
              </a:lnSpc>
              <a:spcBef>
                <a:spcPts val="1000"/>
              </a:spcBef>
              <a:buSzPts val="1800"/>
            </a:pPr>
            <a:r>
              <a:rPr lang="nl-NL">
                <a:solidFill>
                  <a:schemeClr val="dk1"/>
                </a:solidFill>
                <a:latin typeface="Calibri"/>
                <a:ea typeface="Calibri"/>
                <a:cs typeface="Calibri"/>
                <a:sym typeface="Arial"/>
              </a:rPr>
              <a:t>neem een standpunt in: volledig - gedeeltelijk - helemaal niet akkoord met de stelling?</a:t>
            </a:r>
            <a:endParaRPr lang="nl-NL">
              <a:solidFill>
                <a:schemeClr val="dk1"/>
              </a:solidFill>
              <a:latin typeface="Calibri"/>
              <a:ea typeface="Calibri"/>
              <a:cs typeface="Calibri"/>
            </a:endParaRPr>
          </a:p>
          <a:p>
            <a:pPr marL="1377950" lvl="2" indent="-457200">
              <a:lnSpc>
                <a:spcPct val="100000"/>
              </a:lnSpc>
              <a:spcBef>
                <a:spcPts val="1000"/>
              </a:spcBef>
              <a:buSzPts val="1800"/>
            </a:pPr>
            <a:r>
              <a:rPr lang="nl-NL">
                <a:solidFill>
                  <a:schemeClr val="dk1"/>
                </a:solidFill>
                <a:latin typeface="Calibri"/>
                <a:ea typeface="Calibri"/>
                <a:cs typeface="Calibri"/>
                <a:sym typeface="Arial"/>
              </a:rPr>
              <a:t>bereid argumenten voor </a:t>
            </a:r>
            <a:endParaRPr lang="nl-NL">
              <a:solidFill>
                <a:schemeClr val="dk1"/>
              </a:solidFill>
              <a:latin typeface="Calibri"/>
              <a:ea typeface="Calibri"/>
              <a:cs typeface="Calibri"/>
            </a:endParaRPr>
          </a:p>
          <a:p>
            <a:pPr marL="463550" lvl="1" indent="0">
              <a:lnSpc>
                <a:spcPct val="70000"/>
              </a:lnSpc>
              <a:spcBef>
                <a:spcPts val="1000"/>
              </a:spcBef>
              <a:buSzPts val="1800"/>
              <a:buNone/>
            </a:pPr>
            <a:r>
              <a:rPr lang="nl-NL" sz="2650">
                <a:solidFill>
                  <a:schemeClr val="dk1"/>
                </a:solidFill>
                <a:latin typeface="Calibri"/>
                <a:ea typeface="Calibri"/>
                <a:cs typeface="Calibri"/>
                <a:sym typeface="Calibri"/>
              </a:rPr>
              <a:t>c)  Neem een positie in </a:t>
            </a:r>
            <a:r>
              <a:rPr lang="nl-NL" sz="2650" err="1">
                <a:solidFill>
                  <a:schemeClr val="dk1"/>
                </a:solidFill>
                <a:latin typeface="Calibri"/>
                <a:ea typeface="Calibri"/>
                <a:cs typeface="Calibri"/>
                <a:sym typeface="Calibri"/>
              </a:rPr>
              <a:t>in</a:t>
            </a:r>
            <a:r>
              <a:rPr lang="nl-NL" sz="2650">
                <a:solidFill>
                  <a:schemeClr val="dk1"/>
                </a:solidFill>
                <a:latin typeface="Calibri"/>
                <a:ea typeface="Calibri"/>
                <a:cs typeface="Calibri"/>
                <a:sym typeface="Calibri"/>
              </a:rPr>
              <a:t> de ruimte</a:t>
            </a:r>
            <a:endParaRPr lang="nl-NL" sz="2650">
              <a:solidFill>
                <a:schemeClr val="dk1"/>
              </a:solidFill>
              <a:latin typeface="Calibri"/>
              <a:ea typeface="Calibri"/>
              <a:cs typeface="Calibri"/>
            </a:endParaRPr>
          </a:p>
          <a:p>
            <a:pPr marL="463550" lvl="1" indent="0">
              <a:lnSpc>
                <a:spcPct val="70000"/>
              </a:lnSpc>
              <a:spcBef>
                <a:spcPts val="1000"/>
              </a:spcBef>
              <a:buSzPts val="1800"/>
              <a:buNone/>
            </a:pPr>
            <a:r>
              <a:rPr lang="nl-NL" sz="2650">
                <a:solidFill>
                  <a:schemeClr val="dk1"/>
                </a:solidFill>
                <a:latin typeface="Calibri"/>
                <a:ea typeface="Calibri"/>
                <a:cs typeface="Calibri"/>
                <a:sym typeface="Calibri"/>
              </a:rPr>
              <a:t>d) Ga in dialoog met elkaar over de geprojecteerde stellingen</a:t>
            </a:r>
            <a:endParaRPr lang="nl-NL" sz="2650">
              <a:solidFill>
                <a:schemeClr val="dk1"/>
              </a:solidFill>
              <a:latin typeface="Calibri" charset="0"/>
              <a:ea typeface="Calibri" charset="0"/>
              <a:cs typeface="Calibri" charset="0"/>
            </a:endParaRPr>
          </a:p>
          <a:p>
            <a:pPr marL="49530" indent="0">
              <a:lnSpc>
                <a:spcPct val="70000"/>
              </a:lnSpc>
              <a:buClr>
                <a:schemeClr val="dk1"/>
              </a:buClr>
              <a:buSzPts val="1800"/>
              <a:buNone/>
            </a:pPr>
            <a:endParaRPr sz="1800">
              <a:solidFill>
                <a:schemeClr val="dk1"/>
              </a:solidFill>
              <a:highlight>
                <a:srgbClr val="FFFF00"/>
              </a:highlight>
              <a:latin typeface="Calibri" charset="0"/>
              <a:ea typeface="Calibri" charset="0"/>
              <a:cs typeface="Calibri" charset="0"/>
            </a:endParaRPr>
          </a:p>
          <a:p>
            <a:pPr marL="49530" indent="0">
              <a:lnSpc>
                <a:spcPct val="70000"/>
              </a:lnSpc>
              <a:buClr>
                <a:schemeClr val="dk1"/>
              </a:buClr>
              <a:buSzPts val="1800"/>
              <a:buNone/>
            </a:pPr>
            <a:endParaRPr sz="1800">
              <a:solidFill>
                <a:schemeClr val="dk1"/>
              </a:solidFill>
              <a:highlight>
                <a:srgbClr val="FFFF00"/>
              </a:highlight>
              <a:latin typeface="Calibri" charset="0"/>
              <a:ea typeface="Calibri" charset="0"/>
              <a:cs typeface="Calibri" charset="0"/>
            </a:endParaRPr>
          </a:p>
          <a:p>
            <a:pPr marL="49530" indent="0">
              <a:lnSpc>
                <a:spcPct val="70000"/>
              </a:lnSpc>
              <a:buClr>
                <a:schemeClr val="dk1"/>
              </a:buClr>
              <a:buSzPts val="1800"/>
              <a:buNone/>
            </a:pPr>
            <a:endParaRPr sz="1800">
              <a:solidFill>
                <a:schemeClr val="dk1"/>
              </a:solidFill>
              <a:highlight>
                <a:srgbClr val="FFFF00"/>
              </a:highlight>
              <a:latin typeface="Calibri" charset="0"/>
              <a:ea typeface="Calibri" charset="0"/>
              <a:cs typeface="Calibri" charset="0"/>
            </a:endParaRPr>
          </a:p>
          <a:p>
            <a:pPr marL="49530" indent="0">
              <a:lnSpc>
                <a:spcPct val="70000"/>
              </a:lnSpc>
              <a:buClr>
                <a:schemeClr val="dk1"/>
              </a:buClr>
              <a:buSzPts val="1800"/>
              <a:buNone/>
            </a:pPr>
            <a:endParaRPr sz="1800">
              <a:solidFill>
                <a:schemeClr val="dk1"/>
              </a:solidFill>
              <a:highlight>
                <a:srgbClr val="FFFF00"/>
              </a:highlight>
              <a:latin typeface="Calibri" charset="0"/>
              <a:ea typeface="Calibri" charset="0"/>
              <a:cs typeface="Calibri" charset="0"/>
            </a:endParaRPr>
          </a:p>
          <a:p>
            <a:pPr marL="49530" indent="0">
              <a:lnSpc>
                <a:spcPct val="70000"/>
              </a:lnSpc>
              <a:buClr>
                <a:schemeClr val="dk1"/>
              </a:buClr>
              <a:buSzPts val="1800"/>
              <a:buNone/>
            </a:pPr>
            <a:endParaRPr sz="1800">
              <a:solidFill>
                <a:schemeClr val="dk1"/>
              </a:solidFill>
              <a:highlight>
                <a:srgbClr val="FFFF00"/>
              </a:highlight>
              <a:latin typeface="Calibri" charset="0"/>
              <a:ea typeface="Calibri" charset="0"/>
              <a:cs typeface="Calibri" charset="0"/>
            </a:endParaRPr>
          </a:p>
          <a:p>
            <a:pPr marL="49530" indent="0">
              <a:lnSpc>
                <a:spcPct val="70000"/>
              </a:lnSpc>
              <a:buClr>
                <a:schemeClr val="dk1"/>
              </a:buClr>
              <a:buSzPts val="1800"/>
              <a:buNone/>
            </a:pPr>
            <a:endParaRPr sz="1800">
              <a:solidFill>
                <a:schemeClr val="dk1"/>
              </a:solidFill>
              <a:highlight>
                <a:srgbClr val="FFFF00"/>
              </a:highlight>
              <a:latin typeface="Calibri" charset="0"/>
              <a:ea typeface="Calibri" charset="0"/>
              <a:cs typeface="Calibri" charset="0"/>
            </a:endParaRPr>
          </a:p>
          <a:p>
            <a:pPr marL="227965" indent="-63500">
              <a:lnSpc>
                <a:spcPct val="70000"/>
              </a:lnSpc>
              <a:buClr>
                <a:schemeClr val="dk1"/>
              </a:buClr>
              <a:buSzPts val="1800"/>
              <a:buNone/>
            </a:pPr>
            <a:endParaRPr sz="1800">
              <a:solidFill>
                <a:schemeClr val="dk1"/>
              </a:solidFill>
              <a:latin typeface="Calibri" charset="0"/>
              <a:ea typeface="Calibri" charset="0"/>
              <a:cs typeface="Calibri" charset="0"/>
            </a:endParaRPr>
          </a:p>
          <a:p>
            <a:pPr marL="0" indent="0">
              <a:lnSpc>
                <a:spcPct val="70000"/>
              </a:lnSpc>
              <a:buClr>
                <a:schemeClr val="dk1"/>
              </a:buClr>
              <a:buSzPts val="2590"/>
              <a:buNone/>
            </a:pPr>
            <a:endParaRPr sz="2591">
              <a:solidFill>
                <a:schemeClr val="dk1"/>
              </a:solidFill>
              <a:latin typeface="Calibri" charset="0"/>
              <a:ea typeface="Calibri" charset="0"/>
              <a:cs typeface="Calibri" charset="0"/>
              <a:sym typeface="Arial"/>
            </a:endParaRPr>
          </a:p>
          <a:p>
            <a:pPr marL="227965" indent="-63500">
              <a:lnSpc>
                <a:spcPct val="70000"/>
              </a:lnSpc>
              <a:buClr>
                <a:schemeClr val="dk1"/>
              </a:buClr>
              <a:buSzPts val="2590"/>
              <a:buNone/>
            </a:pPr>
            <a:endParaRPr sz="2591">
              <a:solidFill>
                <a:schemeClr val="dk1"/>
              </a:solidFill>
              <a:latin typeface="Calibri" charset="0"/>
              <a:ea typeface="Calibri" charset="0"/>
              <a:cs typeface="Calibri" charset="0"/>
            </a:endParaRPr>
          </a:p>
          <a:p>
            <a:pPr marL="227965" indent="-63500">
              <a:lnSpc>
                <a:spcPct val="70000"/>
              </a:lnSpc>
              <a:buClr>
                <a:schemeClr val="dk1"/>
              </a:buClr>
              <a:buSzPts val="2590"/>
              <a:buNone/>
            </a:pPr>
            <a:endParaRPr sz="2591">
              <a:solidFill>
                <a:schemeClr val="dk1"/>
              </a:solidFill>
              <a:latin typeface="Calibri" charset="0"/>
              <a:ea typeface="Calibri" charset="0"/>
              <a:cs typeface="Calibri" charset="0"/>
            </a:endParaRPr>
          </a:p>
        </p:txBody>
      </p:sp>
      <p:pic>
        <p:nvPicPr>
          <p:cNvPr id="309" name="Google Shape;309;p30"/>
          <p:cNvPicPr preferRelativeResize="0">
            <a:picLocks noChangeAspect="1"/>
          </p:cNvPicPr>
          <p:nvPr/>
        </p:nvPicPr>
        <p:blipFill rotWithShape="1">
          <a:blip r:embed="rId3">
            <a:alphaModFix/>
          </a:blip>
          <a:srcRect/>
          <a:stretch/>
        </p:blipFill>
        <p:spPr>
          <a:xfrm>
            <a:off x="9779523" y="1567005"/>
            <a:ext cx="2180967" cy="2313493"/>
          </a:xfrm>
          <a:prstGeom prst="rect">
            <a:avLst/>
          </a:prstGeom>
          <a:noFill/>
          <a:ln>
            <a:noFill/>
          </a:ln>
        </p:spPr>
      </p:pic>
      <p:sp>
        <p:nvSpPr>
          <p:cNvPr id="311" name="Google Shape;311;p30"/>
          <p:cNvSpPr/>
          <p:nvPr/>
        </p:nvSpPr>
        <p:spPr>
          <a:xfrm>
            <a:off x="0" y="2"/>
            <a:ext cx="12192000" cy="672377"/>
          </a:xfrm>
          <a:prstGeom prst="rect">
            <a:avLst/>
          </a:prstGeom>
          <a:solidFill>
            <a:srgbClr val="8CAF22"/>
          </a:solidFill>
          <a:ln>
            <a:noFill/>
          </a:ln>
          <a:effectLst>
            <a:outerShdw blurRad="40000" dist="23000" dir="5400000" rotWithShape="0">
              <a:srgbClr val="000000">
                <a:alpha val="34901"/>
              </a:srgbClr>
            </a:outerShdw>
          </a:effectLst>
        </p:spPr>
        <p:txBody>
          <a:bodyPr spcFirstLastPara="1" wrap="square" lIns="121900" tIns="60933" rIns="121900" bIns="60933" anchor="ctr" anchorCtr="0">
            <a:noAutofit/>
          </a:bodyPr>
          <a:lstStyle/>
          <a:p>
            <a:pPr algn="ctr"/>
            <a:endParaRPr>
              <a:solidFill>
                <a:schemeClr val="lt1"/>
              </a:solidFill>
              <a:latin typeface="Calibri"/>
              <a:ea typeface="Calibri"/>
              <a:cs typeface="Calibri"/>
              <a:sym typeface="Calibri"/>
            </a:endParaRPr>
          </a:p>
        </p:txBody>
      </p:sp>
      <p:sp>
        <p:nvSpPr>
          <p:cNvPr id="8" name="Google Shape;146;p18">
            <a:extLst>
              <a:ext uri="{FF2B5EF4-FFF2-40B4-BE49-F238E27FC236}">
                <a16:creationId xmlns:a16="http://schemas.microsoft.com/office/drawing/2014/main" id="{2D49E003-0B8B-8825-704F-F41FBFF59423}"/>
              </a:ext>
            </a:extLst>
          </p:cNvPr>
          <p:cNvSpPr/>
          <p:nvPr/>
        </p:nvSpPr>
        <p:spPr>
          <a:xfrm>
            <a:off x="5652" y="5931180"/>
            <a:ext cx="12105272" cy="543073"/>
          </a:xfrm>
          <a:prstGeom prst="rect">
            <a:avLst/>
          </a:prstGeom>
          <a:solidFill>
            <a:srgbClr val="8DAF22"/>
          </a:solid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nl-NL" sz="1600" b="1">
                <a:solidFill>
                  <a:schemeClr val="lt1"/>
                </a:solidFill>
                <a:latin typeface="Calibri"/>
                <a:ea typeface="Calibri"/>
                <a:cs typeface="Calibri"/>
                <a:sym typeface="Calibri"/>
              </a:rPr>
              <a:t>Doel: </a:t>
            </a:r>
            <a:r>
              <a:rPr lang="nl-NL" sz="1600">
                <a:solidFill>
                  <a:schemeClr val="lt1"/>
                </a:solidFill>
                <a:latin typeface="Calibri"/>
                <a:ea typeface="Calibri"/>
                <a:cs typeface="Calibri"/>
                <a:sym typeface="Calibri"/>
              </a:rPr>
              <a:t>verschillende perspectieven verkennen/innemen </a:t>
            </a:r>
            <a:r>
              <a:rPr lang="nl-NL" sz="1600" err="1">
                <a:solidFill>
                  <a:schemeClr val="lt1"/>
                </a:solidFill>
                <a:latin typeface="Calibri"/>
                <a:ea typeface="Calibri"/>
                <a:cs typeface="Calibri"/>
                <a:sym typeface="Calibri"/>
              </a:rPr>
              <a:t>mbt</a:t>
            </a:r>
            <a:r>
              <a:rPr lang="nl-NL" sz="1600">
                <a:solidFill>
                  <a:schemeClr val="lt1"/>
                </a:solidFill>
                <a:latin typeface="Calibri"/>
                <a:ea typeface="Calibri"/>
                <a:cs typeface="Calibri"/>
                <a:sym typeface="Calibri"/>
              </a:rPr>
              <a:t> klimaatmigratie –  een standpunt innemen vanuit een perspectief –  argumenteren – respectvol in dialoog gaan met elkaar</a:t>
            </a:r>
            <a:endParaRPr lang="nl-NL" sz="1600">
              <a:solidFill>
                <a:schemeClr val="lt1"/>
              </a:solidFill>
            </a:endParaRPr>
          </a:p>
        </p:txBody>
      </p:sp>
      <p:pic>
        <p:nvPicPr>
          <p:cNvPr id="2" name="Picture 2">
            <a:extLst>
              <a:ext uri="{FF2B5EF4-FFF2-40B4-BE49-F238E27FC236}">
                <a16:creationId xmlns:a16="http://schemas.microsoft.com/office/drawing/2014/main" id="{4D5BFF27-41EB-CD75-DD14-B52602647988}"/>
              </a:ext>
            </a:extLst>
          </p:cNvPr>
          <p:cNvPicPr>
            <a:picLocks noChangeAspect="1"/>
          </p:cNvPicPr>
          <p:nvPr/>
        </p:nvPicPr>
        <p:blipFill>
          <a:blip r:embed="rId4"/>
          <a:stretch>
            <a:fillRect/>
          </a:stretch>
        </p:blipFill>
        <p:spPr>
          <a:xfrm>
            <a:off x="9504218" y="-27610"/>
            <a:ext cx="2743200" cy="782582"/>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126;p17">
            <a:extLst>
              <a:ext uri="{FF2B5EF4-FFF2-40B4-BE49-F238E27FC236}">
                <a16:creationId xmlns:a16="http://schemas.microsoft.com/office/drawing/2014/main" id="{8BB721FB-640E-7E43-AA6E-7CCCD53CD501}"/>
              </a:ext>
            </a:extLst>
          </p:cNvPr>
          <p:cNvSpPr/>
          <p:nvPr/>
        </p:nvSpPr>
        <p:spPr>
          <a:xfrm>
            <a:off x="0" y="4"/>
            <a:ext cx="12192000" cy="672377"/>
          </a:xfrm>
          <a:prstGeom prst="rect">
            <a:avLst/>
          </a:prstGeom>
          <a:solidFill>
            <a:srgbClr val="8CAF22"/>
          </a:solidFill>
          <a:ln>
            <a:noFill/>
          </a:ln>
          <a:effectLst>
            <a:outerShdw blurRad="40000" dist="23000" dir="5400000" rotWithShape="0">
              <a:srgbClr val="000000">
                <a:alpha val="34901"/>
              </a:srgbClr>
            </a:outerShdw>
          </a:effectLst>
        </p:spPr>
        <p:txBody>
          <a:bodyPr spcFirstLastPara="1" wrap="square" lIns="121900" tIns="60933" rIns="121900" bIns="60933" anchor="ctr" anchorCtr="0">
            <a:noAutofit/>
          </a:bodyPr>
          <a:lstStyle/>
          <a:p>
            <a:pPr algn="ctr"/>
            <a:r>
              <a:rPr lang="nl-NL" sz="3700" b="1" err="1">
                <a:solidFill>
                  <a:schemeClr val="lt1"/>
                </a:solidFill>
                <a:latin typeface="Comic Sans MS"/>
                <a:ea typeface="Calibri"/>
                <a:cs typeface="Calibri"/>
              </a:rPr>
              <a:t>Persona's</a:t>
            </a:r>
            <a:endParaRPr sz="3733" b="1" err="1">
              <a:solidFill>
                <a:schemeClr val="lt1"/>
              </a:solidFill>
              <a:latin typeface="Comic Sans MS" panose="030F0702030302020204" pitchFamily="66" charset="0"/>
              <a:ea typeface="Calibri"/>
              <a:cs typeface="Calibri"/>
              <a:sym typeface="Calibri"/>
            </a:endParaRPr>
          </a:p>
        </p:txBody>
      </p:sp>
      <p:pic>
        <p:nvPicPr>
          <p:cNvPr id="8" name="Google Shape;309;p30" descr="Afbeelding met tekst, illustratie&#10;&#10;Automatisch gegenereerde beschrijving">
            <a:extLst>
              <a:ext uri="{FF2B5EF4-FFF2-40B4-BE49-F238E27FC236}">
                <a16:creationId xmlns:a16="http://schemas.microsoft.com/office/drawing/2014/main" id="{E79E7731-F81A-7410-4D09-978D2FC7130F}"/>
              </a:ext>
            </a:extLst>
          </p:cNvPr>
          <p:cNvPicPr preferRelativeResize="0">
            <a:picLocks noChangeAspect="1"/>
          </p:cNvPicPr>
          <p:nvPr/>
        </p:nvPicPr>
        <p:blipFill rotWithShape="1">
          <a:blip r:embed="rId3">
            <a:alphaModFix/>
          </a:blip>
          <a:srcRect/>
          <a:stretch/>
        </p:blipFill>
        <p:spPr>
          <a:xfrm>
            <a:off x="3826398" y="1495568"/>
            <a:ext cx="4074060" cy="4313742"/>
          </a:xfrm>
          <a:prstGeom prst="rect">
            <a:avLst/>
          </a:prstGeom>
          <a:noFill/>
          <a:ln>
            <a:noFill/>
          </a:ln>
        </p:spPr>
      </p:pic>
    </p:spTree>
    <p:extLst>
      <p:ext uri="{BB962C8B-B14F-4D97-AF65-F5344CB8AC3E}">
        <p14:creationId xmlns:p14="http://schemas.microsoft.com/office/powerpoint/2010/main" val="9514597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37A9DD-A90C-494E-A4AF-6EF1FDA3B1E0}"/>
              </a:ext>
            </a:extLst>
          </p:cNvPr>
          <p:cNvSpPr>
            <a:spLocks noGrp="1"/>
          </p:cNvSpPr>
          <p:nvPr>
            <p:ph type="ctrTitle"/>
          </p:nvPr>
        </p:nvSpPr>
        <p:spPr/>
        <p:txBody>
          <a:bodyPr/>
          <a:lstStyle/>
          <a:p>
            <a:endParaRPr lang="nl-BE"/>
          </a:p>
        </p:txBody>
      </p:sp>
      <p:sp>
        <p:nvSpPr>
          <p:cNvPr id="3" name="Ondertitel 2">
            <a:extLst>
              <a:ext uri="{FF2B5EF4-FFF2-40B4-BE49-F238E27FC236}">
                <a16:creationId xmlns:a16="http://schemas.microsoft.com/office/drawing/2014/main" id="{3AD65495-21BB-674B-8675-645D767CD4CB}"/>
              </a:ext>
            </a:extLst>
          </p:cNvPr>
          <p:cNvSpPr>
            <a:spLocks noGrp="1"/>
          </p:cNvSpPr>
          <p:nvPr>
            <p:ph type="subTitle" idx="1"/>
          </p:nvPr>
        </p:nvSpPr>
        <p:spPr/>
        <p:txBody>
          <a:bodyPr/>
          <a:lstStyle/>
          <a:p>
            <a:endParaRPr lang="nl-BE"/>
          </a:p>
        </p:txBody>
      </p:sp>
      <p:pic>
        <p:nvPicPr>
          <p:cNvPr id="4" name="Graphic 3" descr="Presentatie met controlelijst met effen opvulling">
            <a:extLst>
              <a:ext uri="{FF2B5EF4-FFF2-40B4-BE49-F238E27FC236}">
                <a16:creationId xmlns:a16="http://schemas.microsoft.com/office/drawing/2014/main" id="{3296F881-D2FB-E646-A232-7D89753374C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595982" y="1878941"/>
            <a:ext cx="4566457" cy="4566457"/>
          </a:xfrm>
          <a:prstGeom prst="rect">
            <a:avLst/>
          </a:prstGeom>
        </p:spPr>
      </p:pic>
      <p:sp>
        <p:nvSpPr>
          <p:cNvPr id="5" name="Google Shape;126;p17">
            <a:extLst>
              <a:ext uri="{FF2B5EF4-FFF2-40B4-BE49-F238E27FC236}">
                <a16:creationId xmlns:a16="http://schemas.microsoft.com/office/drawing/2014/main" id="{8BB721FB-640E-7E43-AA6E-7CCCD53CD501}"/>
              </a:ext>
            </a:extLst>
          </p:cNvPr>
          <p:cNvSpPr/>
          <p:nvPr/>
        </p:nvSpPr>
        <p:spPr>
          <a:xfrm>
            <a:off x="0" y="4"/>
            <a:ext cx="12192000" cy="672377"/>
          </a:xfrm>
          <a:prstGeom prst="rect">
            <a:avLst/>
          </a:prstGeom>
          <a:solidFill>
            <a:srgbClr val="8CAF22"/>
          </a:solidFill>
          <a:ln>
            <a:noFill/>
          </a:ln>
          <a:effectLst>
            <a:outerShdw blurRad="40000" dist="23000" dir="5400000" rotWithShape="0">
              <a:srgbClr val="000000">
                <a:alpha val="34901"/>
              </a:srgbClr>
            </a:outerShdw>
          </a:effectLst>
        </p:spPr>
        <p:txBody>
          <a:bodyPr spcFirstLastPara="1" wrap="square" lIns="121900" tIns="60933" rIns="121900" bIns="60933" anchor="ctr" anchorCtr="0">
            <a:noAutofit/>
          </a:bodyPr>
          <a:lstStyle/>
          <a:p>
            <a:pPr algn="ctr"/>
            <a:r>
              <a:rPr lang="nl-BE" sz="3733" b="1">
                <a:solidFill>
                  <a:schemeClr val="lt1"/>
                </a:solidFill>
                <a:latin typeface="Comic Sans MS" panose="030F0702030302020204" pitchFamily="66" charset="0"/>
                <a:ea typeface="Calibri"/>
                <a:cs typeface="Calibri"/>
                <a:sym typeface="Calibri"/>
              </a:rPr>
              <a:t>Stellingen </a:t>
            </a:r>
            <a:endParaRPr sz="3733" b="1">
              <a:solidFill>
                <a:schemeClr val="lt1"/>
              </a:solidFill>
              <a:latin typeface="Comic Sans MS" panose="030F0702030302020204" pitchFamily="66" charset="0"/>
              <a:ea typeface="Calibri"/>
              <a:cs typeface="Calibri"/>
              <a:sym typeface="Calibri"/>
            </a:endParaRPr>
          </a:p>
        </p:txBody>
      </p:sp>
    </p:spTree>
    <p:extLst>
      <p:ext uri="{BB962C8B-B14F-4D97-AF65-F5344CB8AC3E}">
        <p14:creationId xmlns:p14="http://schemas.microsoft.com/office/powerpoint/2010/main" val="537638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6" name="Google Shape;126;p17"/>
          <p:cNvSpPr/>
          <p:nvPr/>
        </p:nvSpPr>
        <p:spPr>
          <a:xfrm>
            <a:off x="0" y="4"/>
            <a:ext cx="12192000" cy="672377"/>
          </a:xfrm>
          <a:prstGeom prst="rect">
            <a:avLst/>
          </a:prstGeom>
          <a:solidFill>
            <a:srgbClr val="8CAF22"/>
          </a:solidFill>
          <a:ln>
            <a:noFill/>
          </a:ln>
          <a:effectLst>
            <a:outerShdw blurRad="40000" dist="23000" dir="5400000" rotWithShape="0">
              <a:srgbClr val="000000">
                <a:alpha val="34901"/>
              </a:srgbClr>
            </a:outerShdw>
          </a:effectLst>
        </p:spPr>
        <p:txBody>
          <a:bodyPr spcFirstLastPara="1" wrap="square" lIns="121900" tIns="60933" rIns="121900" bIns="60933" anchor="ctr" anchorCtr="0">
            <a:noAutofit/>
          </a:bodyPr>
          <a:lstStyle/>
          <a:p>
            <a:pPr algn="ctr"/>
            <a:r>
              <a:rPr lang="nl-BE" sz="3733" b="1">
                <a:solidFill>
                  <a:schemeClr val="lt1"/>
                </a:solidFill>
                <a:latin typeface="Comic Sans MS" panose="030F0702030302020204" pitchFamily="66" charset="0"/>
                <a:ea typeface="Calibri"/>
                <a:cs typeface="Calibri"/>
                <a:sym typeface="Calibri"/>
              </a:rPr>
              <a:t>Stellingen </a:t>
            </a:r>
            <a:endParaRPr sz="3733" b="1">
              <a:solidFill>
                <a:schemeClr val="lt1"/>
              </a:solidFill>
              <a:latin typeface="Comic Sans MS" panose="030F0702030302020204" pitchFamily="66" charset="0"/>
              <a:ea typeface="Calibri"/>
              <a:cs typeface="Calibri"/>
              <a:sym typeface="Calibri"/>
            </a:endParaRPr>
          </a:p>
        </p:txBody>
      </p:sp>
      <p:pic>
        <p:nvPicPr>
          <p:cNvPr id="7" name="Graphic 6" descr="Presentatie met controlelijst met effen opvulling">
            <a:extLst>
              <a:ext uri="{FF2B5EF4-FFF2-40B4-BE49-F238E27FC236}">
                <a16:creationId xmlns:a16="http://schemas.microsoft.com/office/drawing/2014/main" id="{C9C5FF23-0FE3-0C4C-83AB-A12102B39F1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6356" y="1135023"/>
            <a:ext cx="1219200" cy="1219200"/>
          </a:xfrm>
          <a:prstGeom prst="rect">
            <a:avLst/>
          </a:prstGeom>
        </p:spPr>
      </p:pic>
      <p:sp>
        <p:nvSpPr>
          <p:cNvPr id="22" name="Google Shape;124;p17">
            <a:extLst>
              <a:ext uri="{FF2B5EF4-FFF2-40B4-BE49-F238E27FC236}">
                <a16:creationId xmlns:a16="http://schemas.microsoft.com/office/drawing/2014/main" id="{5150A6DD-DEBB-2A4A-851D-8BF6D44BF750}"/>
              </a:ext>
            </a:extLst>
          </p:cNvPr>
          <p:cNvSpPr txBox="1">
            <a:spLocks/>
          </p:cNvSpPr>
          <p:nvPr/>
        </p:nvSpPr>
        <p:spPr>
          <a:xfrm>
            <a:off x="1405557" y="1028661"/>
            <a:ext cx="2359187" cy="1325563"/>
          </a:xfrm>
          <a:prstGeom prst="rect">
            <a:avLst/>
          </a:prstGeom>
          <a:noFill/>
          <a:ln>
            <a:noFill/>
          </a:ln>
        </p:spPr>
        <p:txBody>
          <a:bodyPr spcFirstLastPara="1" wrap="square" lIns="91400" tIns="45700" rIns="91400" bIns="457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l">
              <a:lnSpc>
                <a:spcPct val="90000"/>
              </a:lnSpc>
              <a:buSzPts val="4400"/>
            </a:pPr>
            <a:r>
              <a:rPr lang="nl-BE" sz="4400" b="1">
                <a:solidFill>
                  <a:schemeClr val="tx1"/>
                </a:solidFill>
              </a:rPr>
              <a:t>Stelling </a:t>
            </a:r>
          </a:p>
        </p:txBody>
      </p:sp>
      <p:sp>
        <p:nvSpPr>
          <p:cNvPr id="8" name="Google Shape;124;p17">
            <a:extLst>
              <a:ext uri="{FF2B5EF4-FFF2-40B4-BE49-F238E27FC236}">
                <a16:creationId xmlns:a16="http://schemas.microsoft.com/office/drawing/2014/main" id="{A77A80EA-D7F7-E0F8-0E9D-C0CA9D0F8F63}"/>
              </a:ext>
            </a:extLst>
          </p:cNvPr>
          <p:cNvSpPr txBox="1">
            <a:spLocks/>
          </p:cNvSpPr>
          <p:nvPr/>
        </p:nvSpPr>
        <p:spPr>
          <a:xfrm>
            <a:off x="186356" y="3429000"/>
            <a:ext cx="11819287" cy="1325563"/>
          </a:xfrm>
          <a:prstGeom prst="rect">
            <a:avLst/>
          </a:prstGeom>
          <a:noFill/>
          <a:ln>
            <a:noFill/>
          </a:ln>
        </p:spPr>
        <p:txBody>
          <a:bodyPr spcFirstLastPara="1" vert="horz" wrap="square" lIns="91400" tIns="45700" rIns="91400" bIns="45700" rtlCol="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3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2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2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2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2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2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2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2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2400" b="0" i="0" u="none" strike="noStrike" cap="none">
                <a:solidFill>
                  <a:srgbClr val="000000"/>
                </a:solidFill>
                <a:latin typeface="Arial"/>
                <a:ea typeface="Arial"/>
                <a:cs typeface="Arial"/>
                <a:sym typeface="Arial"/>
              </a:defRPr>
            </a:lvl9pPr>
          </a:lstStyle>
          <a:p>
            <a:pPr>
              <a:buSzPts val="4400"/>
            </a:pPr>
            <a:r>
              <a:rPr lang="nl-NL" b="1" kern="0" dirty="0">
                <a:solidFill>
                  <a:srgbClr val="00B0F0"/>
                </a:solidFill>
              </a:rPr>
              <a:t>“Ik wil </a:t>
            </a:r>
            <a:r>
              <a:rPr lang="nl-NL" b="1" kern="0" dirty="0" err="1">
                <a:solidFill>
                  <a:srgbClr val="00B0F0"/>
                </a:solidFill>
              </a:rPr>
              <a:t>klimaatlingen</a:t>
            </a:r>
            <a:r>
              <a:rPr lang="nl-NL" b="1" kern="0" dirty="0">
                <a:solidFill>
                  <a:srgbClr val="00B0F0"/>
                </a:solidFill>
              </a:rPr>
              <a:t> onderdak geven in mijn eigen huis (eventueel 2</a:t>
            </a:r>
            <a:r>
              <a:rPr lang="nl-NL" b="1" kern="0" baseline="30000" dirty="0">
                <a:solidFill>
                  <a:srgbClr val="00B0F0"/>
                </a:solidFill>
              </a:rPr>
              <a:t>de</a:t>
            </a:r>
            <a:r>
              <a:rPr lang="nl-NL" b="1" kern="0" dirty="0">
                <a:solidFill>
                  <a:srgbClr val="00B0F0"/>
                </a:solidFill>
              </a:rPr>
              <a:t> woonst die leeg staat), ook al is dit illegaal en strafbaar.”</a:t>
            </a:r>
          </a:p>
        </p:txBody>
      </p:sp>
    </p:spTree>
    <p:extLst>
      <p:ext uri="{BB962C8B-B14F-4D97-AF65-F5344CB8AC3E}">
        <p14:creationId xmlns:p14="http://schemas.microsoft.com/office/powerpoint/2010/main" val="21645525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4" name="Google Shape;124;p17"/>
          <p:cNvSpPr txBox="1">
            <a:spLocks noGrp="1"/>
          </p:cNvSpPr>
          <p:nvPr>
            <p:ph type="title"/>
          </p:nvPr>
        </p:nvSpPr>
        <p:spPr>
          <a:xfrm>
            <a:off x="186358" y="3429001"/>
            <a:ext cx="11819287" cy="1325563"/>
          </a:xfrm>
          <a:prstGeom prst="rect">
            <a:avLst/>
          </a:prstGeom>
          <a:noFill/>
          <a:ln>
            <a:noFill/>
          </a:ln>
        </p:spPr>
        <p:txBody>
          <a:bodyPr spcFirstLastPara="1" vert="horz" wrap="square" lIns="91400" tIns="45700" rIns="91400" bIns="45700" rtlCol="0" anchor="ctr" anchorCtr="0">
            <a:noAutofit/>
          </a:bodyPr>
          <a:lstStyle/>
          <a:p>
            <a:pPr>
              <a:buSzPts val="4400"/>
            </a:pPr>
            <a:r>
              <a:rPr lang="nl-BE" b="1" dirty="0">
                <a:solidFill>
                  <a:srgbClr val="00B0F0"/>
                </a:solidFill>
              </a:rPr>
              <a:t>“De opvang van mensen op de vlucht voor het klimaat gebeurt best in eigen land”</a:t>
            </a:r>
            <a:endParaRPr lang="nl-NL" b="1">
              <a:solidFill>
                <a:srgbClr val="00B0F0"/>
              </a:solidFill>
            </a:endParaRPr>
          </a:p>
        </p:txBody>
      </p:sp>
      <p:sp>
        <p:nvSpPr>
          <p:cNvPr id="126" name="Google Shape;126;p17"/>
          <p:cNvSpPr/>
          <p:nvPr/>
        </p:nvSpPr>
        <p:spPr>
          <a:xfrm>
            <a:off x="0" y="4"/>
            <a:ext cx="12192000" cy="672377"/>
          </a:xfrm>
          <a:prstGeom prst="rect">
            <a:avLst/>
          </a:prstGeom>
          <a:solidFill>
            <a:srgbClr val="8CAF22"/>
          </a:solidFill>
          <a:ln>
            <a:noFill/>
          </a:ln>
          <a:effectLst>
            <a:outerShdw blurRad="40000" dist="23000" dir="5400000" rotWithShape="0">
              <a:srgbClr val="000000">
                <a:alpha val="34901"/>
              </a:srgbClr>
            </a:outerShdw>
          </a:effectLst>
        </p:spPr>
        <p:txBody>
          <a:bodyPr spcFirstLastPara="1" wrap="square" lIns="121900" tIns="60933" rIns="121900" bIns="60933" anchor="ctr" anchorCtr="0">
            <a:noAutofit/>
          </a:bodyPr>
          <a:lstStyle/>
          <a:p>
            <a:pPr algn="ctr"/>
            <a:r>
              <a:rPr lang="nl-BE" sz="3733" b="1">
                <a:solidFill>
                  <a:schemeClr val="lt1"/>
                </a:solidFill>
                <a:latin typeface="Comic Sans MS" panose="030F0702030302020204" pitchFamily="66" charset="0"/>
                <a:ea typeface="Calibri"/>
                <a:cs typeface="Calibri"/>
                <a:sym typeface="Calibri"/>
              </a:rPr>
              <a:t>Stellingen </a:t>
            </a:r>
            <a:endParaRPr sz="3733" b="1">
              <a:solidFill>
                <a:schemeClr val="lt1"/>
              </a:solidFill>
              <a:latin typeface="Comic Sans MS" panose="030F0702030302020204" pitchFamily="66" charset="0"/>
              <a:ea typeface="Calibri"/>
              <a:cs typeface="Calibri"/>
              <a:sym typeface="Calibri"/>
            </a:endParaRPr>
          </a:p>
        </p:txBody>
      </p:sp>
      <p:pic>
        <p:nvPicPr>
          <p:cNvPr id="7" name="Graphic 6" descr="Presentatie met controlelijst met effen opvulling">
            <a:extLst>
              <a:ext uri="{FF2B5EF4-FFF2-40B4-BE49-F238E27FC236}">
                <a16:creationId xmlns:a16="http://schemas.microsoft.com/office/drawing/2014/main" id="{C9C5FF23-0FE3-0C4C-83AB-A12102B39F1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6356" y="1135023"/>
            <a:ext cx="1219200" cy="1219200"/>
          </a:xfrm>
          <a:prstGeom prst="rect">
            <a:avLst/>
          </a:prstGeom>
        </p:spPr>
      </p:pic>
      <p:sp>
        <p:nvSpPr>
          <p:cNvPr id="22" name="Google Shape;124;p17">
            <a:extLst>
              <a:ext uri="{FF2B5EF4-FFF2-40B4-BE49-F238E27FC236}">
                <a16:creationId xmlns:a16="http://schemas.microsoft.com/office/drawing/2014/main" id="{5150A6DD-DEBB-2A4A-851D-8BF6D44BF750}"/>
              </a:ext>
            </a:extLst>
          </p:cNvPr>
          <p:cNvSpPr txBox="1">
            <a:spLocks/>
          </p:cNvSpPr>
          <p:nvPr/>
        </p:nvSpPr>
        <p:spPr>
          <a:xfrm>
            <a:off x="1405557" y="1028661"/>
            <a:ext cx="2359187" cy="1325563"/>
          </a:xfrm>
          <a:prstGeom prst="rect">
            <a:avLst/>
          </a:prstGeom>
          <a:noFill/>
          <a:ln>
            <a:noFill/>
          </a:ln>
        </p:spPr>
        <p:txBody>
          <a:bodyPr spcFirstLastPara="1" wrap="square" lIns="91400" tIns="45700" rIns="91400" bIns="457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l">
              <a:lnSpc>
                <a:spcPct val="90000"/>
              </a:lnSpc>
              <a:buSzPts val="4400"/>
            </a:pPr>
            <a:r>
              <a:rPr lang="nl-BE" sz="4400" b="1">
                <a:solidFill>
                  <a:schemeClr val="tx1"/>
                </a:solidFill>
              </a:rPr>
              <a:t>Stelling </a:t>
            </a:r>
          </a:p>
        </p:txBody>
      </p:sp>
    </p:spTree>
    <p:extLst>
      <p:ext uri="{BB962C8B-B14F-4D97-AF65-F5344CB8AC3E}">
        <p14:creationId xmlns:p14="http://schemas.microsoft.com/office/powerpoint/2010/main" val="30596184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4" name="Google Shape;124;p17"/>
          <p:cNvSpPr txBox="1">
            <a:spLocks noGrp="1"/>
          </p:cNvSpPr>
          <p:nvPr>
            <p:ph type="title"/>
          </p:nvPr>
        </p:nvSpPr>
        <p:spPr>
          <a:xfrm>
            <a:off x="186358" y="3129347"/>
            <a:ext cx="11819287" cy="1881980"/>
          </a:xfrm>
          <a:prstGeom prst="rect">
            <a:avLst/>
          </a:prstGeom>
          <a:noFill/>
          <a:ln>
            <a:noFill/>
          </a:ln>
        </p:spPr>
        <p:txBody>
          <a:bodyPr spcFirstLastPara="1" vert="horz" wrap="square" lIns="91400" tIns="45700" rIns="91400" bIns="45700" rtlCol="0" anchor="ctr" anchorCtr="0">
            <a:noAutofit/>
          </a:bodyPr>
          <a:lstStyle/>
          <a:p>
            <a:pPr>
              <a:buSzPts val="4400"/>
            </a:pPr>
            <a:r>
              <a:rPr lang="nl-BE" b="1">
                <a:solidFill>
                  <a:srgbClr val="00B0F0"/>
                </a:solidFill>
              </a:rPr>
              <a:t>“Alle landen moeten in verhouding met hun totaal bevolkingsaantal 10% klimaatvluchtelingen huisvesten.”</a:t>
            </a:r>
            <a:endParaRPr b="1">
              <a:solidFill>
                <a:srgbClr val="00B0F0"/>
              </a:solidFill>
            </a:endParaRPr>
          </a:p>
        </p:txBody>
      </p:sp>
      <p:sp>
        <p:nvSpPr>
          <p:cNvPr id="126" name="Google Shape;126;p17"/>
          <p:cNvSpPr/>
          <p:nvPr/>
        </p:nvSpPr>
        <p:spPr>
          <a:xfrm>
            <a:off x="0" y="4"/>
            <a:ext cx="12192000" cy="672377"/>
          </a:xfrm>
          <a:prstGeom prst="rect">
            <a:avLst/>
          </a:prstGeom>
          <a:solidFill>
            <a:srgbClr val="8CAF22"/>
          </a:solidFill>
          <a:ln>
            <a:noFill/>
          </a:ln>
          <a:effectLst>
            <a:outerShdw blurRad="40000" dist="23000" dir="5400000" rotWithShape="0">
              <a:srgbClr val="000000">
                <a:alpha val="34901"/>
              </a:srgbClr>
            </a:outerShdw>
          </a:effectLst>
        </p:spPr>
        <p:txBody>
          <a:bodyPr spcFirstLastPara="1" wrap="square" lIns="121900" tIns="60933" rIns="121900" bIns="60933" anchor="ctr" anchorCtr="0">
            <a:noAutofit/>
          </a:bodyPr>
          <a:lstStyle/>
          <a:p>
            <a:pPr algn="ctr"/>
            <a:r>
              <a:rPr lang="nl-BE" sz="3733" b="1">
                <a:solidFill>
                  <a:schemeClr val="lt1"/>
                </a:solidFill>
                <a:latin typeface="Comic Sans MS" panose="030F0702030302020204" pitchFamily="66" charset="0"/>
                <a:ea typeface="Calibri"/>
                <a:cs typeface="Calibri"/>
                <a:sym typeface="Calibri"/>
              </a:rPr>
              <a:t>Stellingen </a:t>
            </a:r>
            <a:endParaRPr sz="3733" b="1">
              <a:solidFill>
                <a:schemeClr val="lt1"/>
              </a:solidFill>
              <a:latin typeface="Comic Sans MS" panose="030F0702030302020204" pitchFamily="66" charset="0"/>
              <a:ea typeface="Calibri"/>
              <a:cs typeface="Calibri"/>
              <a:sym typeface="Calibri"/>
            </a:endParaRPr>
          </a:p>
        </p:txBody>
      </p:sp>
      <p:pic>
        <p:nvPicPr>
          <p:cNvPr id="7" name="Graphic 6" descr="Presentatie met controlelijst met effen opvulling">
            <a:extLst>
              <a:ext uri="{FF2B5EF4-FFF2-40B4-BE49-F238E27FC236}">
                <a16:creationId xmlns:a16="http://schemas.microsoft.com/office/drawing/2014/main" id="{C9C5FF23-0FE3-0C4C-83AB-A12102B39F1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6356" y="1135023"/>
            <a:ext cx="1219200" cy="1219200"/>
          </a:xfrm>
          <a:prstGeom prst="rect">
            <a:avLst/>
          </a:prstGeom>
        </p:spPr>
      </p:pic>
      <p:sp>
        <p:nvSpPr>
          <p:cNvPr id="22" name="Google Shape;124;p17">
            <a:extLst>
              <a:ext uri="{FF2B5EF4-FFF2-40B4-BE49-F238E27FC236}">
                <a16:creationId xmlns:a16="http://schemas.microsoft.com/office/drawing/2014/main" id="{5150A6DD-DEBB-2A4A-851D-8BF6D44BF750}"/>
              </a:ext>
            </a:extLst>
          </p:cNvPr>
          <p:cNvSpPr txBox="1">
            <a:spLocks/>
          </p:cNvSpPr>
          <p:nvPr/>
        </p:nvSpPr>
        <p:spPr>
          <a:xfrm>
            <a:off x="1405557" y="1028661"/>
            <a:ext cx="2359187" cy="1325563"/>
          </a:xfrm>
          <a:prstGeom prst="rect">
            <a:avLst/>
          </a:prstGeom>
          <a:noFill/>
          <a:ln>
            <a:noFill/>
          </a:ln>
        </p:spPr>
        <p:txBody>
          <a:bodyPr spcFirstLastPara="1" wrap="square" lIns="91400" tIns="45700" rIns="91400" bIns="457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l">
              <a:lnSpc>
                <a:spcPct val="90000"/>
              </a:lnSpc>
              <a:buSzPts val="4400"/>
            </a:pPr>
            <a:r>
              <a:rPr lang="nl-BE" sz="4400" b="1">
                <a:solidFill>
                  <a:schemeClr val="tx1"/>
                </a:solidFill>
              </a:rPr>
              <a:t>Stelling </a:t>
            </a:r>
          </a:p>
        </p:txBody>
      </p:sp>
    </p:spTree>
    <p:extLst>
      <p:ext uri="{BB962C8B-B14F-4D97-AF65-F5344CB8AC3E}">
        <p14:creationId xmlns:p14="http://schemas.microsoft.com/office/powerpoint/2010/main" val="18118222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4" name="Google Shape;124;p17"/>
          <p:cNvSpPr txBox="1">
            <a:spLocks noGrp="1"/>
          </p:cNvSpPr>
          <p:nvPr>
            <p:ph type="title"/>
          </p:nvPr>
        </p:nvSpPr>
        <p:spPr>
          <a:xfrm>
            <a:off x="186357" y="3046690"/>
            <a:ext cx="11819287" cy="1881980"/>
          </a:xfrm>
          <a:prstGeom prst="rect">
            <a:avLst/>
          </a:prstGeom>
          <a:noFill/>
          <a:ln>
            <a:noFill/>
          </a:ln>
        </p:spPr>
        <p:txBody>
          <a:bodyPr spcFirstLastPara="1" vert="horz" wrap="square" lIns="91400" tIns="45700" rIns="91400" bIns="45700" rtlCol="0" anchor="ctr" anchorCtr="0">
            <a:noAutofit/>
          </a:bodyPr>
          <a:lstStyle/>
          <a:p>
            <a:pPr>
              <a:buSzPts val="4400"/>
            </a:pPr>
            <a:r>
              <a:rPr lang="nl-BE" b="1">
                <a:solidFill>
                  <a:srgbClr val="00B0F0"/>
                </a:solidFill>
              </a:rPr>
              <a:t>“Ik voel me kwetsbaar in de </a:t>
            </a:r>
            <a:r>
              <a:rPr lang="nl-BE" b="1" err="1">
                <a:solidFill>
                  <a:srgbClr val="00B0F0"/>
                </a:solidFill>
              </a:rPr>
              <a:t>klimaatscrisis</a:t>
            </a:r>
            <a:r>
              <a:rPr lang="nl-BE" b="1">
                <a:solidFill>
                  <a:srgbClr val="00B0F0"/>
                </a:solidFill>
              </a:rPr>
              <a:t>.”</a:t>
            </a:r>
            <a:endParaRPr b="1">
              <a:solidFill>
                <a:srgbClr val="00B0F0"/>
              </a:solidFill>
            </a:endParaRPr>
          </a:p>
        </p:txBody>
      </p:sp>
      <p:sp>
        <p:nvSpPr>
          <p:cNvPr id="126" name="Google Shape;126;p17"/>
          <p:cNvSpPr/>
          <p:nvPr/>
        </p:nvSpPr>
        <p:spPr>
          <a:xfrm>
            <a:off x="0" y="4"/>
            <a:ext cx="12192000" cy="672377"/>
          </a:xfrm>
          <a:prstGeom prst="rect">
            <a:avLst/>
          </a:prstGeom>
          <a:solidFill>
            <a:srgbClr val="8CAF22"/>
          </a:solidFill>
          <a:ln>
            <a:noFill/>
          </a:ln>
          <a:effectLst>
            <a:outerShdw blurRad="40000" dist="23000" dir="5400000" rotWithShape="0">
              <a:srgbClr val="000000">
                <a:alpha val="34901"/>
              </a:srgbClr>
            </a:outerShdw>
          </a:effectLst>
        </p:spPr>
        <p:txBody>
          <a:bodyPr spcFirstLastPara="1" wrap="square" lIns="121900" tIns="60933" rIns="121900" bIns="60933" anchor="ctr" anchorCtr="0">
            <a:noAutofit/>
          </a:bodyPr>
          <a:lstStyle/>
          <a:p>
            <a:pPr algn="ctr"/>
            <a:r>
              <a:rPr lang="nl-BE" sz="3733" b="1">
                <a:solidFill>
                  <a:schemeClr val="lt1"/>
                </a:solidFill>
                <a:latin typeface="Comic Sans MS" panose="030F0702030302020204" pitchFamily="66" charset="0"/>
                <a:ea typeface="Calibri"/>
                <a:cs typeface="Calibri"/>
                <a:sym typeface="Calibri"/>
              </a:rPr>
              <a:t>Stellingen </a:t>
            </a:r>
            <a:endParaRPr sz="3733" b="1">
              <a:solidFill>
                <a:schemeClr val="lt1"/>
              </a:solidFill>
              <a:latin typeface="Comic Sans MS" panose="030F0702030302020204" pitchFamily="66" charset="0"/>
              <a:ea typeface="Calibri"/>
              <a:cs typeface="Calibri"/>
              <a:sym typeface="Calibri"/>
            </a:endParaRPr>
          </a:p>
        </p:txBody>
      </p:sp>
      <p:pic>
        <p:nvPicPr>
          <p:cNvPr id="7" name="Graphic 6" descr="Presentatie met controlelijst met effen opvulling">
            <a:extLst>
              <a:ext uri="{FF2B5EF4-FFF2-40B4-BE49-F238E27FC236}">
                <a16:creationId xmlns:a16="http://schemas.microsoft.com/office/drawing/2014/main" id="{C9C5FF23-0FE3-0C4C-83AB-A12102B39F1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6356" y="1135023"/>
            <a:ext cx="1219200" cy="1219200"/>
          </a:xfrm>
          <a:prstGeom prst="rect">
            <a:avLst/>
          </a:prstGeom>
        </p:spPr>
      </p:pic>
      <p:sp>
        <p:nvSpPr>
          <p:cNvPr id="22" name="Google Shape;124;p17">
            <a:extLst>
              <a:ext uri="{FF2B5EF4-FFF2-40B4-BE49-F238E27FC236}">
                <a16:creationId xmlns:a16="http://schemas.microsoft.com/office/drawing/2014/main" id="{5150A6DD-DEBB-2A4A-851D-8BF6D44BF750}"/>
              </a:ext>
            </a:extLst>
          </p:cNvPr>
          <p:cNvSpPr txBox="1">
            <a:spLocks/>
          </p:cNvSpPr>
          <p:nvPr/>
        </p:nvSpPr>
        <p:spPr>
          <a:xfrm>
            <a:off x="1405557" y="1028661"/>
            <a:ext cx="2359187" cy="1325563"/>
          </a:xfrm>
          <a:prstGeom prst="rect">
            <a:avLst/>
          </a:prstGeom>
          <a:noFill/>
          <a:ln>
            <a:noFill/>
          </a:ln>
        </p:spPr>
        <p:txBody>
          <a:bodyPr spcFirstLastPara="1" wrap="square" lIns="91400" tIns="45700" rIns="91400" bIns="457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l">
              <a:lnSpc>
                <a:spcPct val="90000"/>
              </a:lnSpc>
              <a:buSzPts val="4400"/>
            </a:pPr>
            <a:r>
              <a:rPr lang="nl-BE" sz="4400" b="1">
                <a:solidFill>
                  <a:schemeClr val="tx1"/>
                </a:solidFill>
              </a:rPr>
              <a:t>Stelling </a:t>
            </a:r>
          </a:p>
        </p:txBody>
      </p:sp>
    </p:spTree>
    <p:extLst>
      <p:ext uri="{BB962C8B-B14F-4D97-AF65-F5344CB8AC3E}">
        <p14:creationId xmlns:p14="http://schemas.microsoft.com/office/powerpoint/2010/main" val="22414044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4" name="Google Shape;124;p17"/>
          <p:cNvSpPr txBox="1">
            <a:spLocks noGrp="1"/>
          </p:cNvSpPr>
          <p:nvPr>
            <p:ph type="title"/>
          </p:nvPr>
        </p:nvSpPr>
        <p:spPr>
          <a:xfrm>
            <a:off x="186357" y="3046690"/>
            <a:ext cx="11819287" cy="1881980"/>
          </a:xfrm>
          <a:prstGeom prst="rect">
            <a:avLst/>
          </a:prstGeom>
          <a:noFill/>
          <a:ln>
            <a:noFill/>
          </a:ln>
        </p:spPr>
        <p:txBody>
          <a:bodyPr spcFirstLastPara="1" vert="horz" wrap="square" lIns="91400" tIns="45700" rIns="91400" bIns="45700" rtlCol="0" anchor="ctr" anchorCtr="0">
            <a:noAutofit/>
          </a:bodyPr>
          <a:lstStyle/>
          <a:p>
            <a:pPr>
              <a:buSzPts val="4400"/>
            </a:pPr>
            <a:r>
              <a:rPr lang="nl-BE" b="1">
                <a:solidFill>
                  <a:srgbClr val="00B0F0"/>
                </a:solidFill>
              </a:rPr>
              <a:t>“We moeten klimaatvluchtelingen op dezelfde manier behandelen als andere vluchtelingen”</a:t>
            </a:r>
            <a:endParaRPr b="1">
              <a:solidFill>
                <a:srgbClr val="00B0F0"/>
              </a:solidFill>
            </a:endParaRPr>
          </a:p>
        </p:txBody>
      </p:sp>
      <p:sp>
        <p:nvSpPr>
          <p:cNvPr id="126" name="Google Shape;126;p17"/>
          <p:cNvSpPr/>
          <p:nvPr/>
        </p:nvSpPr>
        <p:spPr>
          <a:xfrm>
            <a:off x="0" y="4"/>
            <a:ext cx="12192000" cy="672377"/>
          </a:xfrm>
          <a:prstGeom prst="rect">
            <a:avLst/>
          </a:prstGeom>
          <a:solidFill>
            <a:srgbClr val="8CAF22"/>
          </a:solidFill>
          <a:ln>
            <a:noFill/>
          </a:ln>
          <a:effectLst>
            <a:outerShdw blurRad="40000" dist="23000" dir="5400000" rotWithShape="0">
              <a:srgbClr val="000000">
                <a:alpha val="34901"/>
              </a:srgbClr>
            </a:outerShdw>
          </a:effectLst>
        </p:spPr>
        <p:txBody>
          <a:bodyPr spcFirstLastPara="1" wrap="square" lIns="121900" tIns="60933" rIns="121900" bIns="60933" anchor="ctr" anchorCtr="0">
            <a:noAutofit/>
          </a:bodyPr>
          <a:lstStyle/>
          <a:p>
            <a:pPr algn="ctr"/>
            <a:r>
              <a:rPr lang="nl-BE" sz="3733" b="1">
                <a:solidFill>
                  <a:schemeClr val="lt1"/>
                </a:solidFill>
                <a:latin typeface="Comic Sans MS" panose="030F0702030302020204" pitchFamily="66" charset="0"/>
                <a:ea typeface="Calibri"/>
                <a:cs typeface="Calibri"/>
                <a:sym typeface="Calibri"/>
              </a:rPr>
              <a:t>Stellingen </a:t>
            </a:r>
            <a:endParaRPr sz="3733" b="1">
              <a:solidFill>
                <a:schemeClr val="lt1"/>
              </a:solidFill>
              <a:latin typeface="Comic Sans MS" panose="030F0702030302020204" pitchFamily="66" charset="0"/>
              <a:ea typeface="Calibri"/>
              <a:cs typeface="Calibri"/>
              <a:sym typeface="Calibri"/>
            </a:endParaRPr>
          </a:p>
        </p:txBody>
      </p:sp>
      <p:pic>
        <p:nvPicPr>
          <p:cNvPr id="7" name="Graphic 6" descr="Presentatie met controlelijst met effen opvulling">
            <a:extLst>
              <a:ext uri="{FF2B5EF4-FFF2-40B4-BE49-F238E27FC236}">
                <a16:creationId xmlns:a16="http://schemas.microsoft.com/office/drawing/2014/main" id="{C9C5FF23-0FE3-0C4C-83AB-A12102B39F1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6356" y="1135023"/>
            <a:ext cx="1219200" cy="1219200"/>
          </a:xfrm>
          <a:prstGeom prst="rect">
            <a:avLst/>
          </a:prstGeom>
        </p:spPr>
      </p:pic>
      <p:sp>
        <p:nvSpPr>
          <p:cNvPr id="22" name="Google Shape;124;p17">
            <a:extLst>
              <a:ext uri="{FF2B5EF4-FFF2-40B4-BE49-F238E27FC236}">
                <a16:creationId xmlns:a16="http://schemas.microsoft.com/office/drawing/2014/main" id="{5150A6DD-DEBB-2A4A-851D-8BF6D44BF750}"/>
              </a:ext>
            </a:extLst>
          </p:cNvPr>
          <p:cNvSpPr txBox="1">
            <a:spLocks/>
          </p:cNvSpPr>
          <p:nvPr/>
        </p:nvSpPr>
        <p:spPr>
          <a:xfrm>
            <a:off x="1405557" y="1028661"/>
            <a:ext cx="2359187" cy="1325563"/>
          </a:xfrm>
          <a:prstGeom prst="rect">
            <a:avLst/>
          </a:prstGeom>
          <a:noFill/>
          <a:ln>
            <a:noFill/>
          </a:ln>
        </p:spPr>
        <p:txBody>
          <a:bodyPr spcFirstLastPara="1" wrap="square" lIns="91400" tIns="45700" rIns="91400" bIns="457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l">
              <a:lnSpc>
                <a:spcPct val="90000"/>
              </a:lnSpc>
              <a:buSzPts val="4400"/>
            </a:pPr>
            <a:r>
              <a:rPr lang="nl-BE" sz="4400" b="1">
                <a:solidFill>
                  <a:schemeClr val="tx1"/>
                </a:solidFill>
              </a:rPr>
              <a:t>Stelling </a:t>
            </a:r>
          </a:p>
        </p:txBody>
      </p:sp>
    </p:spTree>
    <p:extLst>
      <p:ext uri="{BB962C8B-B14F-4D97-AF65-F5344CB8AC3E}">
        <p14:creationId xmlns:p14="http://schemas.microsoft.com/office/powerpoint/2010/main" val="99923807"/>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84466424-2bcf-48aa-94ee-c86244f0ea39" xsi:nil="true"/>
    <lcf76f155ced4ddcb4097134ff3c332f xmlns="5111f3d5-9847-4d97-aba6-2d88c7b996a7">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1D60816EA937748BE4301F9832CE11B" ma:contentTypeVersion="16" ma:contentTypeDescription="Create a new document." ma:contentTypeScope="" ma:versionID="0d3238d3978a3e585ef11d3388df3f4c">
  <xsd:schema xmlns:xsd="http://www.w3.org/2001/XMLSchema" xmlns:xs="http://www.w3.org/2001/XMLSchema" xmlns:p="http://schemas.microsoft.com/office/2006/metadata/properties" xmlns:ns2="5111f3d5-9847-4d97-aba6-2d88c7b996a7" xmlns:ns3="84466424-2bcf-48aa-94ee-c86244f0ea39" targetNamespace="http://schemas.microsoft.com/office/2006/metadata/properties" ma:root="true" ma:fieldsID="b8cf8a0660abe0476ff392af33790792" ns2:_="" ns3:_="">
    <xsd:import namespace="5111f3d5-9847-4d97-aba6-2d88c7b996a7"/>
    <xsd:import namespace="84466424-2bcf-48aa-94ee-c86244f0ea3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lcf76f155ced4ddcb4097134ff3c332f" minOccurs="0"/>
                <xsd:element ref="ns3:TaxCatchAll"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111f3d5-9847-4d97-aba6-2d88c7b996a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Length (seconds)"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446967e1-d23c-4646-b7e5-c146a542280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84466424-2bcf-48aa-94ee-c86244f0ea39"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a8c26be2-e72c-437f-9812-b5ecc5339d3d}" ma:internalName="TaxCatchAll" ma:showField="CatchAllData" ma:web="84466424-2bcf-48aa-94ee-c86244f0ea39">
      <xsd:complexType>
        <xsd:complexContent>
          <xsd:extension base="dms:MultiChoiceLookup">
            <xsd:sequence>
              <xsd:element name="Value" type="dms:Lookup" maxOccurs="unbounded" minOccurs="0" nillable="true"/>
            </xsd:sequence>
          </xsd:extension>
        </xsd:complexContent>
      </xsd:complexType>
    </xsd:element>
    <xsd:element name="SharedWithUsers" ma:index="2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D5186C7-3EE7-401B-866D-B21EC31848DE}">
  <ds:schemaRefs>
    <ds:schemaRef ds:uri="http://purl.org/dc/terms/"/>
    <ds:schemaRef ds:uri="84466424-2bcf-48aa-94ee-c86244f0ea39"/>
    <ds:schemaRef ds:uri="http://www.w3.org/XML/1998/namespace"/>
    <ds:schemaRef ds:uri="5111f3d5-9847-4d97-aba6-2d88c7b996a7"/>
    <ds:schemaRef ds:uri="http://schemas.microsoft.com/office/infopath/2007/PartnerControls"/>
    <ds:schemaRef ds:uri="http://schemas.microsoft.com/office/2006/documentManagement/types"/>
    <ds:schemaRef ds:uri="http://purl.org/dc/elements/1.1/"/>
    <ds:schemaRef ds:uri="http://schemas.openxmlformats.org/package/2006/metadata/core-properties"/>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5DE2BE9C-2B36-4A8F-910A-DB2F020E12C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111f3d5-9847-4d97-aba6-2d88c7b996a7"/>
    <ds:schemaRef ds:uri="84466424-2bcf-48aa-94ee-c86244f0ea3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24087A1-2346-4C60-B1E4-B1B85823080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768</Words>
  <Application>Microsoft Office PowerPoint</Application>
  <PresentationFormat>Widescreen</PresentationFormat>
  <Paragraphs>109</Paragraphs>
  <Slides>12</Slides>
  <Notes>12</Notes>
  <HiddenSlides>0</HiddenSlides>
  <MMClips>0</MMClips>
  <ScaleCrop>false</ScaleCrop>
  <HeadingPairs>
    <vt:vector size="4" baseType="variant">
      <vt:variant>
        <vt:lpstr>Theme</vt:lpstr>
      </vt:variant>
      <vt:variant>
        <vt:i4>2</vt:i4>
      </vt:variant>
      <vt:variant>
        <vt:lpstr>Slide Titles</vt:lpstr>
      </vt:variant>
      <vt:variant>
        <vt:i4>12</vt:i4>
      </vt:variant>
    </vt:vector>
  </HeadingPairs>
  <TitlesOfParts>
    <vt:vector size="14" baseType="lpstr">
      <vt:lpstr>Kantoorthema</vt:lpstr>
      <vt:lpstr>Office Theme</vt:lpstr>
      <vt:lpstr>“Ik moet nu zelf iets doen. Wachten op het beleid kan niet langer.”</vt:lpstr>
      <vt:lpstr>Diverse mensen, diverse meningen? (10’)</vt:lpstr>
      <vt:lpstr>PowerPoint Presentation</vt:lpstr>
      <vt:lpstr>PowerPoint Presentation</vt:lpstr>
      <vt:lpstr>PowerPoint Presentation</vt:lpstr>
      <vt:lpstr>“De opvang van mensen op de vlucht voor het klimaat gebeurt best in eigen land”</vt:lpstr>
      <vt:lpstr>“Alle landen moeten in verhouding met hun totaal bevolkingsaantal 10% klimaatvluchtelingen huisvesten.”</vt:lpstr>
      <vt:lpstr>“Ik voel me kwetsbaar in de klimaatscrisis.”</vt:lpstr>
      <vt:lpstr>“We moeten klimaatvluchtelingen op dezelfde manier behandelen als andere vluchtelingen”</vt:lpstr>
      <vt:lpstr>“Hoge-inkomenslanden zijn voor het overgrote deel verantwoordelijk voor de klimaatcrisis. Daarom moeten zij meer dan andere landen zorgen voor een oplossing.”</vt:lpstr>
      <vt:lpstr>Reflectie op het verloop van de dialoog (10’)</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Valérie Lehouck</dc:creator>
  <cp:lastModifiedBy>Elisa Pieters 201807644</cp:lastModifiedBy>
  <cp:revision>58</cp:revision>
  <dcterms:created xsi:type="dcterms:W3CDTF">2022-04-20T21:22:28Z</dcterms:created>
  <dcterms:modified xsi:type="dcterms:W3CDTF">2022-08-30T14:07:56Z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0x01010061D60816EA937748BE4301F9832CE11B</vt:lpwstr>
  </property>
  <property fmtid="{D5CDD505-2E9C-101B-9397-08002B2CF9AE}" pid="3" name="MediaServiceImageTags">
    <vt:lpwstr/>
  </property>
</Properties>
</file>