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76" r:id="rId6"/>
    <p:sldMasterId id="2147483687" r:id="rId7"/>
  </p:sldMasterIdLst>
  <p:notesMasterIdLst>
    <p:notesMasterId r:id="rId52"/>
  </p:notesMasterIdLst>
  <p:sldIdLst>
    <p:sldId id="1173" r:id="rId8"/>
    <p:sldId id="1179" r:id="rId9"/>
    <p:sldId id="1181" r:id="rId10"/>
    <p:sldId id="1205" r:id="rId11"/>
    <p:sldId id="1229" r:id="rId12"/>
    <p:sldId id="1217" r:id="rId13"/>
    <p:sldId id="1207" r:id="rId14"/>
    <p:sldId id="1208" r:id="rId15"/>
    <p:sldId id="1223" r:id="rId16"/>
    <p:sldId id="1215" r:id="rId17"/>
    <p:sldId id="1216" r:id="rId18"/>
    <p:sldId id="1218" r:id="rId19"/>
    <p:sldId id="740" r:id="rId20"/>
    <p:sldId id="1194" r:id="rId21"/>
    <p:sldId id="257" r:id="rId22"/>
    <p:sldId id="1206" r:id="rId23"/>
    <p:sldId id="1183" r:id="rId24"/>
    <p:sldId id="1186" r:id="rId25"/>
    <p:sldId id="1196" r:id="rId26"/>
    <p:sldId id="1188" r:id="rId27"/>
    <p:sldId id="1195" r:id="rId28"/>
    <p:sldId id="1193" r:id="rId29"/>
    <p:sldId id="1192" r:id="rId30"/>
    <p:sldId id="1190" r:id="rId31"/>
    <p:sldId id="1189" r:id="rId32"/>
    <p:sldId id="1202" r:id="rId33"/>
    <p:sldId id="1230" r:id="rId34"/>
    <p:sldId id="1204" r:id="rId35"/>
    <p:sldId id="1210" r:id="rId36"/>
    <p:sldId id="1219" r:id="rId37"/>
    <p:sldId id="1211" r:id="rId38"/>
    <p:sldId id="1232" r:id="rId39"/>
    <p:sldId id="1212" r:id="rId40"/>
    <p:sldId id="1236" r:id="rId41"/>
    <p:sldId id="1235" r:id="rId42"/>
    <p:sldId id="1234" r:id="rId43"/>
    <p:sldId id="1233" r:id="rId44"/>
    <p:sldId id="1213" r:id="rId45"/>
    <p:sldId id="1224" r:id="rId46"/>
    <p:sldId id="1214" r:id="rId47"/>
    <p:sldId id="1227" r:id="rId48"/>
    <p:sldId id="1228" r:id="rId49"/>
    <p:sldId id="1225" r:id="rId50"/>
    <p:sldId id="1175" r:id="rId5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9A07B3-1874-4EE6-E943-71BCDD548172}" name="Fien Wilms" initials="FW" userId="S::fien@schoolzonderracisme.be::725f9d7a-b3df-4b91-aede-0e3b07ae552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D295D-EFD9-5E42-5F79-B180409AA1F3}" v="2453" dt="2023-09-19T14:15:19.274"/>
    <p1510:client id="{2095A3CC-69B8-C962-7E5E-2135CB746E0C}" v="2842" dt="2023-09-25T15:12:00.783"/>
    <p1510:client id="{244DEBF4-1AD9-42A1-1F54-2469AC42B50A}" v="4" dt="2023-09-28T15:10:55.199"/>
    <p1510:client id="{41F1746D-C2A0-7A71-26FB-DF3E6784EB22}" v="202" dt="2023-09-27T15:23:53.722"/>
    <p1510:client id="{849C2765-FA4D-F496-2582-75FDAA19EA54}" v="1" dt="2023-10-17T13:14:43.899"/>
    <p1510:client id="{86B12A43-1121-6B5B-644E-DDFDD2977D9C}" v="1" dt="2023-12-07T11:30:07.240"/>
    <p1510:client id="{ADFA0EB4-59F7-6A05-ABCA-408A740162A9}" v="38" dt="2023-09-27T15:55:05.123"/>
    <p1510:client id="{B4038D50-F6E5-4899-AABD-79334E1EA6C6}" v="243" dt="2023-09-19T14:36:12.570"/>
    <p1510:client id="{D23579BC-6327-D3F3-6875-2ACB363F0E38}" v="2" dt="2023-09-28T06:43:19.836"/>
    <p1510:client id="{F1CC27CC-4721-1560-E5D1-B1600D1B01A1}" v="2" dt="2023-11-16T14:44:21.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5/10/relationships/revisionInfo" Target="revisionInfo.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schoolzr.sharepoint.com/sites/SchoolzonderRacisme/Gedeelde%20documenten/02.%20Pedagogische%20ondersteuning/2.1%20Trajectbegeleiding%20leerkrachten%20en%20scholen/Other%20Talk/Impactmeting/Beginmeting/Leerkrachtspecifieke%20verandering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nl-BE" sz="2000" b="0" i="0" u="none" strike="noStrike" baseline="0">
                <a:effectLst/>
              </a:rPr>
              <a:t>Wanneer mijn leerlingen extreme uitspraken doen rond migratie en vluchtelingen voel ik me competent om hierop te reageren en het thema bespreekbaar te maken.</a:t>
            </a:r>
            <a:endParaRPr lang="nl-BE"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 de klas'!$A$54</c:f>
              <c:strCache>
                <c:ptCount val="1"/>
                <c:pt idx="0">
                  <c:v>Helemaal niet waar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 klas'!$B$53:$E$53</c:f>
              <c:strCache>
                <c:ptCount val="4"/>
                <c:pt idx="0">
                  <c:v>Beginmeting (n=221)</c:v>
                </c:pt>
                <c:pt idx="1">
                  <c:v>Eindmeting leerkrachten die geen vorming volgden (n=63)</c:v>
                </c:pt>
                <c:pt idx="2">
                  <c:v>Eindmeting leerkrachten die vorming volgden rond het thema (n=34)</c:v>
                </c:pt>
                <c:pt idx="3">
                  <c:v>Eindmeting totaal (n=97)</c:v>
                </c:pt>
              </c:strCache>
              <c:extLst/>
            </c:strRef>
          </c:cat>
          <c:val>
            <c:numRef>
              <c:f>'In de klas'!$B$54:$E$54</c:f>
              <c:numCache>
                <c:formatCode>0.00%</c:formatCode>
                <c:ptCount val="4"/>
                <c:pt idx="0">
                  <c:v>0</c:v>
                </c:pt>
                <c:pt idx="1">
                  <c:v>0</c:v>
                </c:pt>
                <c:pt idx="2">
                  <c:v>0</c:v>
                </c:pt>
                <c:pt idx="3">
                  <c:v>0</c:v>
                </c:pt>
              </c:numCache>
            </c:numRef>
          </c:val>
          <c:extLst>
            <c:ext xmlns:c16="http://schemas.microsoft.com/office/drawing/2014/chart" uri="{C3380CC4-5D6E-409C-BE32-E72D297353CC}">
              <c16:uniqueId val="{00000000-C34C-45E6-BCE1-63953C35BD4D}"/>
            </c:ext>
          </c:extLst>
        </c:ser>
        <c:ser>
          <c:idx val="1"/>
          <c:order val="1"/>
          <c:tx>
            <c:strRef>
              <c:f>'In de klas'!$A$55</c:f>
              <c:strCache>
                <c:ptCount val="1"/>
                <c:pt idx="0">
                  <c:v>Niet waar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 klas'!$B$53:$E$53</c:f>
              <c:strCache>
                <c:ptCount val="4"/>
                <c:pt idx="0">
                  <c:v>Beginmeting (n=221)</c:v>
                </c:pt>
                <c:pt idx="1">
                  <c:v>Eindmeting leerkrachten die geen vorming volgden (n=63)</c:v>
                </c:pt>
                <c:pt idx="2">
                  <c:v>Eindmeting leerkrachten die vorming volgden rond het thema (n=34)</c:v>
                </c:pt>
                <c:pt idx="3">
                  <c:v>Eindmeting totaal (n=97)</c:v>
                </c:pt>
              </c:strCache>
              <c:extLst/>
            </c:strRef>
          </c:cat>
          <c:val>
            <c:numRef>
              <c:f>'In de klas'!$B$55:$E$55</c:f>
              <c:numCache>
                <c:formatCode>0.00%</c:formatCode>
                <c:ptCount val="4"/>
                <c:pt idx="0">
                  <c:v>7.2400000000000006E-2</c:v>
                </c:pt>
                <c:pt idx="1">
                  <c:v>3.1699999999999999E-2</c:v>
                </c:pt>
                <c:pt idx="2">
                  <c:v>5.8799999999999998E-2</c:v>
                </c:pt>
                <c:pt idx="3">
                  <c:v>4.1200000000000001E-2</c:v>
                </c:pt>
              </c:numCache>
            </c:numRef>
          </c:val>
          <c:extLst>
            <c:ext xmlns:c16="http://schemas.microsoft.com/office/drawing/2014/chart" uri="{C3380CC4-5D6E-409C-BE32-E72D297353CC}">
              <c16:uniqueId val="{00000001-C34C-45E6-BCE1-63953C35BD4D}"/>
            </c:ext>
          </c:extLst>
        </c:ser>
        <c:ser>
          <c:idx val="2"/>
          <c:order val="2"/>
          <c:tx>
            <c:strRef>
              <c:f>'In de klas'!$A$56</c:f>
              <c:strCache>
                <c:ptCount val="1"/>
                <c:pt idx="0">
                  <c:v>Beetje waar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 klas'!$B$53:$E$53</c:f>
              <c:strCache>
                <c:ptCount val="4"/>
                <c:pt idx="0">
                  <c:v>Beginmeting (n=221)</c:v>
                </c:pt>
                <c:pt idx="1">
                  <c:v>Eindmeting leerkrachten die geen vorming volgden (n=63)</c:v>
                </c:pt>
                <c:pt idx="2">
                  <c:v>Eindmeting leerkrachten die vorming volgden rond het thema (n=34)</c:v>
                </c:pt>
                <c:pt idx="3">
                  <c:v>Eindmeting totaal (n=97)</c:v>
                </c:pt>
              </c:strCache>
              <c:extLst/>
            </c:strRef>
          </c:cat>
          <c:val>
            <c:numRef>
              <c:f>'In de klas'!$B$56:$E$56</c:f>
              <c:numCache>
                <c:formatCode>0.00%</c:formatCode>
                <c:ptCount val="4"/>
                <c:pt idx="0">
                  <c:v>0.24890000000000001</c:v>
                </c:pt>
                <c:pt idx="1">
                  <c:v>0.1905</c:v>
                </c:pt>
                <c:pt idx="2">
                  <c:v>0.17649999999999999</c:v>
                </c:pt>
                <c:pt idx="3">
                  <c:v>0.18559999999999999</c:v>
                </c:pt>
              </c:numCache>
            </c:numRef>
          </c:val>
          <c:extLst>
            <c:ext xmlns:c16="http://schemas.microsoft.com/office/drawing/2014/chart" uri="{C3380CC4-5D6E-409C-BE32-E72D297353CC}">
              <c16:uniqueId val="{00000002-C34C-45E6-BCE1-63953C35BD4D}"/>
            </c:ext>
          </c:extLst>
        </c:ser>
        <c:ser>
          <c:idx val="3"/>
          <c:order val="3"/>
          <c:tx>
            <c:strRef>
              <c:f>'In de klas'!$A$57</c:f>
              <c:strCache>
                <c:ptCount val="1"/>
                <c:pt idx="0">
                  <c:v>Waar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 klas'!$B$53:$E$53</c:f>
              <c:strCache>
                <c:ptCount val="4"/>
                <c:pt idx="0">
                  <c:v>Beginmeting (n=221)</c:v>
                </c:pt>
                <c:pt idx="1">
                  <c:v>Eindmeting leerkrachten die geen vorming volgden (n=63)</c:v>
                </c:pt>
                <c:pt idx="2">
                  <c:v>Eindmeting leerkrachten die vorming volgden rond het thema (n=34)</c:v>
                </c:pt>
                <c:pt idx="3">
                  <c:v>Eindmeting totaal (n=97)</c:v>
                </c:pt>
              </c:strCache>
              <c:extLst/>
            </c:strRef>
          </c:cat>
          <c:val>
            <c:numRef>
              <c:f>'In de klas'!$B$57:$E$57</c:f>
              <c:numCache>
                <c:formatCode>0.00%</c:formatCode>
                <c:ptCount val="4"/>
                <c:pt idx="0">
                  <c:v>0.47960000000000003</c:v>
                </c:pt>
                <c:pt idx="1">
                  <c:v>0.57140000000000002</c:v>
                </c:pt>
                <c:pt idx="2">
                  <c:v>0.6470999999999999</c:v>
                </c:pt>
                <c:pt idx="3">
                  <c:v>0.59789999999999999</c:v>
                </c:pt>
              </c:numCache>
            </c:numRef>
          </c:val>
          <c:extLst>
            <c:ext xmlns:c16="http://schemas.microsoft.com/office/drawing/2014/chart" uri="{C3380CC4-5D6E-409C-BE32-E72D297353CC}">
              <c16:uniqueId val="{00000003-C34C-45E6-BCE1-63953C35BD4D}"/>
            </c:ext>
          </c:extLst>
        </c:ser>
        <c:ser>
          <c:idx val="4"/>
          <c:order val="4"/>
          <c:tx>
            <c:strRef>
              <c:f>'In de klas'!$A$58</c:f>
              <c:strCache>
                <c:ptCount val="1"/>
                <c:pt idx="0">
                  <c:v>Helemaal waar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 klas'!$B$53:$E$53</c:f>
              <c:strCache>
                <c:ptCount val="4"/>
                <c:pt idx="0">
                  <c:v>Beginmeting (n=221)</c:v>
                </c:pt>
                <c:pt idx="1">
                  <c:v>Eindmeting leerkrachten die geen vorming volgden (n=63)</c:v>
                </c:pt>
                <c:pt idx="2">
                  <c:v>Eindmeting leerkrachten die vorming volgden rond het thema (n=34)</c:v>
                </c:pt>
                <c:pt idx="3">
                  <c:v>Eindmeting totaal (n=97)</c:v>
                </c:pt>
              </c:strCache>
              <c:extLst/>
            </c:strRef>
          </c:cat>
          <c:val>
            <c:numRef>
              <c:f>'In de klas'!$B$58:$E$58</c:f>
              <c:numCache>
                <c:formatCode>0.00%</c:formatCode>
                <c:ptCount val="4"/>
                <c:pt idx="0">
                  <c:v>0.1991</c:v>
                </c:pt>
                <c:pt idx="1">
                  <c:v>0.20630000000000001</c:v>
                </c:pt>
                <c:pt idx="2">
                  <c:v>0.1176</c:v>
                </c:pt>
                <c:pt idx="3">
                  <c:v>0.17530000000000001</c:v>
                </c:pt>
              </c:numCache>
            </c:numRef>
          </c:val>
          <c:extLst>
            <c:ext xmlns:c16="http://schemas.microsoft.com/office/drawing/2014/chart" uri="{C3380CC4-5D6E-409C-BE32-E72D297353CC}">
              <c16:uniqueId val="{00000004-C34C-45E6-BCE1-63953C35BD4D}"/>
            </c:ext>
          </c:extLst>
        </c:ser>
        <c:dLbls>
          <c:dLblPos val="outEnd"/>
          <c:showLegendKey val="0"/>
          <c:showVal val="1"/>
          <c:showCatName val="0"/>
          <c:showSerName val="0"/>
          <c:showPercent val="0"/>
          <c:showBubbleSize val="0"/>
        </c:dLbls>
        <c:gapWidth val="219"/>
        <c:overlap val="-27"/>
        <c:axId val="716903951"/>
        <c:axId val="716904367"/>
      </c:barChart>
      <c:catAx>
        <c:axId val="71690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6904367"/>
        <c:crosses val="autoZero"/>
        <c:auto val="1"/>
        <c:lblAlgn val="ctr"/>
        <c:lblOffset val="100"/>
        <c:noMultiLvlLbl val="0"/>
      </c:catAx>
      <c:valAx>
        <c:axId val="7169043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903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9769E-9DA6-406C-B7A0-83708E1F967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BE"/>
        </a:p>
      </dgm:t>
    </dgm:pt>
    <dgm:pt modelId="{A09983F3-D109-4B2A-9AA5-7471943A4B1A}">
      <dgm:prSet phldrT="[Text]" custT="1"/>
      <dgm:spPr>
        <a:solidFill>
          <a:srgbClr val="FDBF0F"/>
        </a:solidFill>
      </dgm:spPr>
      <dgm:t>
        <a:bodyPr/>
        <a:lstStyle/>
        <a:p>
          <a:r>
            <a:rPr lang="en-US" sz="3000" b="1">
              <a:solidFill>
                <a:schemeClr val="tx1"/>
              </a:solidFill>
              <a:latin typeface="AkzidenzGrotesk"/>
            </a:rPr>
            <a:t>OTHER TALK ONDERWIJS</a:t>
          </a:r>
          <a:endParaRPr lang="en-BE" sz="3000" b="1">
            <a:solidFill>
              <a:schemeClr val="tx1"/>
            </a:solidFill>
            <a:latin typeface="AkzidenzGrotesk"/>
          </a:endParaRPr>
        </a:p>
      </dgm:t>
    </dgm:pt>
    <dgm:pt modelId="{322A477B-DDAA-412A-A845-6D901BEE91CC}" type="parTrans" cxnId="{C9934C1F-24C1-4162-83A6-48282B89B3EC}">
      <dgm:prSet/>
      <dgm:spPr/>
      <dgm:t>
        <a:bodyPr/>
        <a:lstStyle/>
        <a:p>
          <a:endParaRPr lang="en-BE"/>
        </a:p>
      </dgm:t>
    </dgm:pt>
    <dgm:pt modelId="{AEF0E18B-C129-49C8-92A5-2DD8BFDB7E3A}" type="sibTrans" cxnId="{C9934C1F-24C1-4162-83A6-48282B89B3EC}">
      <dgm:prSet/>
      <dgm:spPr/>
      <dgm:t>
        <a:bodyPr/>
        <a:lstStyle/>
        <a:p>
          <a:endParaRPr lang="en-BE"/>
        </a:p>
      </dgm:t>
    </dgm:pt>
    <dgm:pt modelId="{4E453419-8F7F-4408-B0D5-7CC25422C5B4}">
      <dgm:prSet phldrT="[Text]" custT="1"/>
      <dgm:spPr>
        <a:solidFill>
          <a:srgbClr val="00ACBD"/>
        </a:solidFill>
      </dgm:spPr>
      <dgm:t>
        <a:bodyPr/>
        <a:lstStyle/>
        <a:p>
          <a:r>
            <a:rPr lang="en-US" sz="3000" b="1">
              <a:latin typeface="AkzidenzGrotesk"/>
            </a:rPr>
            <a:t>Teaching Migration</a:t>
          </a:r>
          <a:endParaRPr lang="en-BE" sz="3000" b="1">
            <a:latin typeface="AkzidenzGrotesk"/>
          </a:endParaRPr>
        </a:p>
      </dgm:t>
    </dgm:pt>
    <dgm:pt modelId="{B8D53520-5161-4E42-B8D3-0EDA3D8209DB}" type="parTrans" cxnId="{0FAA3952-F612-45DA-B7E6-097824C3807D}">
      <dgm:prSet/>
      <dgm:spPr>
        <a:ln>
          <a:solidFill>
            <a:schemeClr val="tx1"/>
          </a:solidFill>
        </a:ln>
      </dgm:spPr>
      <dgm:t>
        <a:bodyPr/>
        <a:lstStyle/>
        <a:p>
          <a:endParaRPr lang="en-BE"/>
        </a:p>
      </dgm:t>
    </dgm:pt>
    <dgm:pt modelId="{90C2C744-FEA0-46AC-8820-C0B04515FDCD}" type="sibTrans" cxnId="{0FAA3952-F612-45DA-B7E6-097824C3807D}">
      <dgm:prSet/>
      <dgm:spPr/>
      <dgm:t>
        <a:bodyPr/>
        <a:lstStyle/>
        <a:p>
          <a:endParaRPr lang="en-BE"/>
        </a:p>
      </dgm:t>
    </dgm:pt>
    <dgm:pt modelId="{EBB36FE2-5859-4FB0-B2F6-8D1EB816B50E}">
      <dgm:prSet phldrT="[Text]" custT="1"/>
      <dgm:spPr>
        <a:noFill/>
        <a:ln w="38100">
          <a:solidFill>
            <a:srgbClr val="00ACBD"/>
          </a:solidFill>
        </a:ln>
      </dgm:spPr>
      <dgm:t>
        <a:bodyPr/>
        <a:lstStyle/>
        <a:p>
          <a:r>
            <a:rPr lang="nl-BE" sz="1600" noProof="0">
              <a:solidFill>
                <a:schemeClr val="tx1"/>
              </a:solidFill>
              <a:latin typeface="AkzidenzGrotesk"/>
            </a:rPr>
            <a:t>Toolbox lerarenopleiding secundair onderwijs door</a:t>
          </a:r>
        </a:p>
        <a:p>
          <a:endParaRPr lang="nl-BE" sz="1600" noProof="0">
            <a:solidFill>
              <a:schemeClr val="tx1"/>
            </a:solidFill>
            <a:latin typeface="AkzidenzGrotesk" panose="02000503050000020003" pitchFamily="2" charset="0"/>
          </a:endParaRPr>
        </a:p>
      </dgm:t>
    </dgm:pt>
    <dgm:pt modelId="{C62B516E-9252-434E-BC90-D6790B3BFE65}" type="parTrans" cxnId="{2D8F2B09-E24F-488E-B6A5-3BCA04352C52}">
      <dgm:prSet/>
      <dgm:spPr>
        <a:ln>
          <a:solidFill>
            <a:schemeClr val="tx1"/>
          </a:solidFill>
        </a:ln>
      </dgm:spPr>
      <dgm:t>
        <a:bodyPr/>
        <a:lstStyle/>
        <a:p>
          <a:endParaRPr lang="en-BE"/>
        </a:p>
      </dgm:t>
    </dgm:pt>
    <dgm:pt modelId="{565E32BF-F04D-4BE0-BEA9-951337CF25CE}" type="sibTrans" cxnId="{2D8F2B09-E24F-488E-B6A5-3BCA04352C52}">
      <dgm:prSet/>
      <dgm:spPr/>
      <dgm:t>
        <a:bodyPr/>
        <a:lstStyle/>
        <a:p>
          <a:endParaRPr lang="en-BE"/>
        </a:p>
      </dgm:t>
    </dgm:pt>
    <dgm:pt modelId="{11F795FF-2E48-4991-90B0-7B09D8809426}">
      <dgm:prSet phldrT="[Text]" custT="1"/>
      <dgm:spPr>
        <a:noFill/>
        <a:ln w="38100">
          <a:solidFill>
            <a:srgbClr val="00ACBD"/>
          </a:solidFill>
        </a:ln>
      </dgm:spPr>
      <dgm:t>
        <a:bodyPr/>
        <a:lstStyle/>
        <a:p>
          <a:r>
            <a:rPr lang="nl-BE" sz="1600" noProof="0">
              <a:solidFill>
                <a:schemeClr val="tx1"/>
              </a:solidFill>
              <a:latin typeface="AkzidenzGrotesk"/>
            </a:rPr>
            <a:t>Digitale leeromgeving huidige leerkrachten secundair onderwijs door</a:t>
          </a:r>
        </a:p>
        <a:p>
          <a:endParaRPr lang="nl-BE" sz="1600" noProof="0">
            <a:solidFill>
              <a:schemeClr val="tx1"/>
            </a:solidFill>
            <a:latin typeface="AkzidenzGrotesk" panose="02000503050000020003" pitchFamily="2" charset="0"/>
          </a:endParaRPr>
        </a:p>
      </dgm:t>
    </dgm:pt>
    <dgm:pt modelId="{E047E7D2-8F7E-4345-81DC-48A38CBABA61}" type="parTrans" cxnId="{3BDFD8B2-2F87-4219-9303-5C0050EF2B77}">
      <dgm:prSet/>
      <dgm:spPr>
        <a:ln>
          <a:solidFill>
            <a:schemeClr val="tx1"/>
          </a:solidFill>
        </a:ln>
      </dgm:spPr>
      <dgm:t>
        <a:bodyPr/>
        <a:lstStyle/>
        <a:p>
          <a:endParaRPr lang="en-BE"/>
        </a:p>
      </dgm:t>
    </dgm:pt>
    <dgm:pt modelId="{B2C6E6B4-CCBF-4B1D-9E70-E0A8E52D3DCA}" type="sibTrans" cxnId="{3BDFD8B2-2F87-4219-9303-5C0050EF2B77}">
      <dgm:prSet/>
      <dgm:spPr/>
      <dgm:t>
        <a:bodyPr/>
        <a:lstStyle/>
        <a:p>
          <a:endParaRPr lang="en-BE"/>
        </a:p>
      </dgm:t>
    </dgm:pt>
    <dgm:pt modelId="{6196CF1B-C709-465A-8F22-CFA913FE13A2}">
      <dgm:prSet phldrT="[Text]" custT="1"/>
      <dgm:spPr>
        <a:solidFill>
          <a:srgbClr val="00ACBD"/>
        </a:solidFill>
      </dgm:spPr>
      <dgm:t>
        <a:bodyPr/>
        <a:lstStyle/>
        <a:p>
          <a:r>
            <a:rPr lang="en-US" sz="3000" b="1">
              <a:latin typeface="AkzidenzGrotesk"/>
            </a:rPr>
            <a:t>School Projects</a:t>
          </a:r>
          <a:endParaRPr lang="en-BE" sz="3000" b="1">
            <a:latin typeface="AkzidenzGrotesk"/>
          </a:endParaRPr>
        </a:p>
      </dgm:t>
    </dgm:pt>
    <dgm:pt modelId="{CB4EF5C3-37D7-4E6C-B6F9-A80BF155846A}" type="parTrans" cxnId="{E09FBC2F-05EE-47B1-8435-3F3953A72B11}">
      <dgm:prSet/>
      <dgm:spPr>
        <a:ln>
          <a:solidFill>
            <a:schemeClr val="tx1"/>
          </a:solidFill>
        </a:ln>
      </dgm:spPr>
      <dgm:t>
        <a:bodyPr/>
        <a:lstStyle/>
        <a:p>
          <a:endParaRPr lang="en-BE"/>
        </a:p>
      </dgm:t>
    </dgm:pt>
    <dgm:pt modelId="{54A7BA97-697D-4DBB-A950-0CD6AB3DA99B}" type="sibTrans" cxnId="{E09FBC2F-05EE-47B1-8435-3F3953A72B11}">
      <dgm:prSet/>
      <dgm:spPr/>
      <dgm:t>
        <a:bodyPr/>
        <a:lstStyle/>
        <a:p>
          <a:endParaRPr lang="en-BE"/>
        </a:p>
      </dgm:t>
    </dgm:pt>
    <dgm:pt modelId="{37C3546A-9F2A-411D-9F8E-0886CE5B8F9D}">
      <dgm:prSet custT="1"/>
      <dgm:spPr>
        <a:noFill/>
        <a:ln w="38100">
          <a:solidFill>
            <a:srgbClr val="00ACBD"/>
          </a:solidFill>
        </a:ln>
      </dgm:spPr>
      <dgm:t>
        <a:bodyPr anchor="t"/>
        <a:lstStyle/>
        <a:p>
          <a:pPr algn="ctr"/>
          <a:r>
            <a:rPr lang="nl-BE" sz="1600" noProof="0">
              <a:solidFill>
                <a:schemeClr val="bg2">
                  <a:lumMod val="25000"/>
                </a:schemeClr>
              </a:solidFill>
              <a:latin typeface="AkzidenzGrotesk"/>
              <a:cs typeface="Calibri" panose="020F0502020204030204"/>
            </a:rPr>
            <a:t>13 schooltrajecten + impactmeting door</a:t>
          </a:r>
        </a:p>
      </dgm:t>
    </dgm:pt>
    <dgm:pt modelId="{561DAB51-B656-43FD-92FB-802DF046AD14}" type="parTrans" cxnId="{FD183D45-6F28-4DE1-90E8-85CFCAA8FBF3}">
      <dgm:prSet/>
      <dgm:spPr>
        <a:ln>
          <a:solidFill>
            <a:schemeClr val="tx1"/>
          </a:solidFill>
        </a:ln>
      </dgm:spPr>
      <dgm:t>
        <a:bodyPr/>
        <a:lstStyle/>
        <a:p>
          <a:endParaRPr lang="nl-NL"/>
        </a:p>
      </dgm:t>
    </dgm:pt>
    <dgm:pt modelId="{78462597-08AF-4F47-898A-4720131FFCE4}" type="sibTrans" cxnId="{FD183D45-6F28-4DE1-90E8-85CFCAA8FBF3}">
      <dgm:prSet/>
      <dgm:spPr/>
      <dgm:t>
        <a:bodyPr/>
        <a:lstStyle/>
        <a:p>
          <a:endParaRPr lang="nl-NL"/>
        </a:p>
      </dgm:t>
    </dgm:pt>
    <dgm:pt modelId="{ABAB7B24-0E52-4B94-B50C-4A2E9E23ADD9}" type="pres">
      <dgm:prSet presAssocID="{2779769E-9DA6-406C-B7A0-83708E1F967F}" presName="diagram" presStyleCnt="0">
        <dgm:presLayoutVars>
          <dgm:chPref val="1"/>
          <dgm:dir/>
          <dgm:animOne val="branch"/>
          <dgm:animLvl val="lvl"/>
          <dgm:resizeHandles val="exact"/>
        </dgm:presLayoutVars>
      </dgm:prSet>
      <dgm:spPr/>
    </dgm:pt>
    <dgm:pt modelId="{52B86A03-DB2F-4B0C-A835-594524FB07D6}" type="pres">
      <dgm:prSet presAssocID="{A09983F3-D109-4B2A-9AA5-7471943A4B1A}" presName="root1" presStyleCnt="0"/>
      <dgm:spPr/>
    </dgm:pt>
    <dgm:pt modelId="{08C5083C-3397-446D-B80F-E356EA4664F3}" type="pres">
      <dgm:prSet presAssocID="{A09983F3-D109-4B2A-9AA5-7471943A4B1A}" presName="LevelOneTextNode" presStyleLbl="node0" presStyleIdx="0" presStyleCnt="1" custScaleX="110872" custLinFactNeighborX="-53180" custLinFactNeighborY="-3632">
        <dgm:presLayoutVars>
          <dgm:chPref val="3"/>
        </dgm:presLayoutVars>
      </dgm:prSet>
      <dgm:spPr>
        <a:prstGeom prst="roundRect">
          <a:avLst/>
        </a:prstGeom>
      </dgm:spPr>
    </dgm:pt>
    <dgm:pt modelId="{55176776-CE72-4C0F-BCAF-BCED15556790}" type="pres">
      <dgm:prSet presAssocID="{A09983F3-D109-4B2A-9AA5-7471943A4B1A}" presName="level2hierChild" presStyleCnt="0"/>
      <dgm:spPr/>
    </dgm:pt>
    <dgm:pt modelId="{6F5DD9F4-BAE6-4BB2-8421-C2850C51F017}" type="pres">
      <dgm:prSet presAssocID="{B8D53520-5161-4E42-B8D3-0EDA3D8209DB}" presName="conn2-1" presStyleLbl="parChTrans1D2" presStyleIdx="0" presStyleCnt="2"/>
      <dgm:spPr/>
    </dgm:pt>
    <dgm:pt modelId="{9319F11F-8D07-44D3-AD4C-07530CC1BB7A}" type="pres">
      <dgm:prSet presAssocID="{B8D53520-5161-4E42-B8D3-0EDA3D8209DB}" presName="connTx" presStyleLbl="parChTrans1D2" presStyleIdx="0" presStyleCnt="2"/>
      <dgm:spPr/>
    </dgm:pt>
    <dgm:pt modelId="{6BF4A6FE-A8F1-4C2D-94BC-EE254CFC857D}" type="pres">
      <dgm:prSet presAssocID="{4E453419-8F7F-4408-B0D5-7CC25422C5B4}" presName="root2" presStyleCnt="0"/>
      <dgm:spPr/>
    </dgm:pt>
    <dgm:pt modelId="{99C6DD1F-A144-4304-9049-5E06306BDFA3}" type="pres">
      <dgm:prSet presAssocID="{4E453419-8F7F-4408-B0D5-7CC25422C5B4}" presName="LevelTwoTextNode" presStyleLbl="node2" presStyleIdx="0" presStyleCnt="2">
        <dgm:presLayoutVars>
          <dgm:chPref val="3"/>
        </dgm:presLayoutVars>
      </dgm:prSet>
      <dgm:spPr>
        <a:prstGeom prst="roundRect">
          <a:avLst/>
        </a:prstGeom>
      </dgm:spPr>
    </dgm:pt>
    <dgm:pt modelId="{64F6F904-55DD-47EF-A3A4-D833A5C8BC4E}" type="pres">
      <dgm:prSet presAssocID="{4E453419-8F7F-4408-B0D5-7CC25422C5B4}" presName="level3hierChild" presStyleCnt="0"/>
      <dgm:spPr/>
    </dgm:pt>
    <dgm:pt modelId="{5B5D1749-5D75-4EA8-B3B5-7E8205F46743}" type="pres">
      <dgm:prSet presAssocID="{C62B516E-9252-434E-BC90-D6790B3BFE65}" presName="conn2-1" presStyleLbl="parChTrans1D3" presStyleIdx="0" presStyleCnt="3"/>
      <dgm:spPr/>
    </dgm:pt>
    <dgm:pt modelId="{8B802AF7-FBE3-4120-9D05-3CD11CB7DB3C}" type="pres">
      <dgm:prSet presAssocID="{C62B516E-9252-434E-BC90-D6790B3BFE65}" presName="connTx" presStyleLbl="parChTrans1D3" presStyleIdx="0" presStyleCnt="3"/>
      <dgm:spPr/>
    </dgm:pt>
    <dgm:pt modelId="{EC585CD3-B07E-4593-A062-3DE7332AFC6A}" type="pres">
      <dgm:prSet presAssocID="{EBB36FE2-5859-4FB0-B2F6-8D1EB816B50E}" presName="root2" presStyleCnt="0"/>
      <dgm:spPr/>
    </dgm:pt>
    <dgm:pt modelId="{BDB354D7-6509-4BCA-9918-689AEE3B388B}" type="pres">
      <dgm:prSet presAssocID="{EBB36FE2-5859-4FB0-B2F6-8D1EB816B50E}" presName="LevelTwoTextNode" presStyleLbl="node3" presStyleIdx="0" presStyleCnt="3" custScaleX="106323">
        <dgm:presLayoutVars>
          <dgm:chPref val="3"/>
        </dgm:presLayoutVars>
      </dgm:prSet>
      <dgm:spPr>
        <a:prstGeom prst="roundRect">
          <a:avLst/>
        </a:prstGeom>
      </dgm:spPr>
    </dgm:pt>
    <dgm:pt modelId="{14C0A46E-1F5A-443B-B60B-26ABAA46B08B}" type="pres">
      <dgm:prSet presAssocID="{EBB36FE2-5859-4FB0-B2F6-8D1EB816B50E}" presName="level3hierChild" presStyleCnt="0"/>
      <dgm:spPr/>
    </dgm:pt>
    <dgm:pt modelId="{299345E8-9E37-41CE-8537-3964D2E3CE51}" type="pres">
      <dgm:prSet presAssocID="{E047E7D2-8F7E-4345-81DC-48A38CBABA61}" presName="conn2-1" presStyleLbl="parChTrans1D3" presStyleIdx="1" presStyleCnt="3"/>
      <dgm:spPr/>
    </dgm:pt>
    <dgm:pt modelId="{220B89A8-8603-47C9-AC95-E73013A3649C}" type="pres">
      <dgm:prSet presAssocID="{E047E7D2-8F7E-4345-81DC-48A38CBABA61}" presName="connTx" presStyleLbl="parChTrans1D3" presStyleIdx="1" presStyleCnt="3"/>
      <dgm:spPr/>
    </dgm:pt>
    <dgm:pt modelId="{D3ACC9D1-2D36-49B8-8D88-6B4CA1C4FF78}" type="pres">
      <dgm:prSet presAssocID="{11F795FF-2E48-4991-90B0-7B09D8809426}" presName="root2" presStyleCnt="0"/>
      <dgm:spPr/>
    </dgm:pt>
    <dgm:pt modelId="{8DF74739-377C-44FF-B398-571618319B34}" type="pres">
      <dgm:prSet presAssocID="{11F795FF-2E48-4991-90B0-7B09D8809426}" presName="LevelTwoTextNode" presStyleLbl="node3" presStyleIdx="1" presStyleCnt="3" custScaleX="106323">
        <dgm:presLayoutVars>
          <dgm:chPref val="3"/>
        </dgm:presLayoutVars>
      </dgm:prSet>
      <dgm:spPr>
        <a:prstGeom prst="roundRect">
          <a:avLst/>
        </a:prstGeom>
      </dgm:spPr>
    </dgm:pt>
    <dgm:pt modelId="{CCB2A82E-BBC5-4F55-ACAF-8972E7993942}" type="pres">
      <dgm:prSet presAssocID="{11F795FF-2E48-4991-90B0-7B09D8809426}" presName="level3hierChild" presStyleCnt="0"/>
      <dgm:spPr/>
    </dgm:pt>
    <dgm:pt modelId="{F160871B-FE66-46D5-A3CD-29BCF518E564}" type="pres">
      <dgm:prSet presAssocID="{CB4EF5C3-37D7-4E6C-B6F9-A80BF155846A}" presName="conn2-1" presStyleLbl="parChTrans1D2" presStyleIdx="1" presStyleCnt="2"/>
      <dgm:spPr/>
    </dgm:pt>
    <dgm:pt modelId="{8614EFAB-DA0F-478B-B339-56EC099086EA}" type="pres">
      <dgm:prSet presAssocID="{CB4EF5C3-37D7-4E6C-B6F9-A80BF155846A}" presName="connTx" presStyleLbl="parChTrans1D2" presStyleIdx="1" presStyleCnt="2"/>
      <dgm:spPr/>
    </dgm:pt>
    <dgm:pt modelId="{E39ACD09-C010-4461-8B6F-5BE949C55469}" type="pres">
      <dgm:prSet presAssocID="{6196CF1B-C709-465A-8F22-CFA913FE13A2}" presName="root2" presStyleCnt="0"/>
      <dgm:spPr/>
    </dgm:pt>
    <dgm:pt modelId="{D892DBFF-828C-4993-A6C3-0103A3545A10}" type="pres">
      <dgm:prSet presAssocID="{6196CF1B-C709-465A-8F22-CFA913FE13A2}" presName="LevelTwoTextNode" presStyleLbl="node2" presStyleIdx="1" presStyleCnt="2">
        <dgm:presLayoutVars>
          <dgm:chPref val="3"/>
        </dgm:presLayoutVars>
      </dgm:prSet>
      <dgm:spPr>
        <a:prstGeom prst="roundRect">
          <a:avLst/>
        </a:prstGeom>
      </dgm:spPr>
    </dgm:pt>
    <dgm:pt modelId="{C3BD58D0-9C79-4F28-ADC6-75BFA3A474BE}" type="pres">
      <dgm:prSet presAssocID="{6196CF1B-C709-465A-8F22-CFA913FE13A2}" presName="level3hierChild" presStyleCnt="0"/>
      <dgm:spPr/>
    </dgm:pt>
    <dgm:pt modelId="{CFA8869E-B390-425A-A8A6-22999549EC26}" type="pres">
      <dgm:prSet presAssocID="{561DAB51-B656-43FD-92FB-802DF046AD14}" presName="conn2-1" presStyleLbl="parChTrans1D3" presStyleIdx="2" presStyleCnt="3"/>
      <dgm:spPr/>
    </dgm:pt>
    <dgm:pt modelId="{F261AD3B-D7F1-4730-A252-DF06AF3698B3}" type="pres">
      <dgm:prSet presAssocID="{561DAB51-B656-43FD-92FB-802DF046AD14}" presName="connTx" presStyleLbl="parChTrans1D3" presStyleIdx="2" presStyleCnt="3"/>
      <dgm:spPr/>
    </dgm:pt>
    <dgm:pt modelId="{05391A78-44D9-4BFE-B6F1-D43A2EAC4D16}" type="pres">
      <dgm:prSet presAssocID="{37C3546A-9F2A-411D-9F8E-0886CE5B8F9D}" presName="root2" presStyleCnt="0"/>
      <dgm:spPr/>
    </dgm:pt>
    <dgm:pt modelId="{18D2B805-EF3C-46F7-A999-19BBEFE33D0A}" type="pres">
      <dgm:prSet presAssocID="{37C3546A-9F2A-411D-9F8E-0886CE5B8F9D}" presName="LevelTwoTextNode" presStyleLbl="node3" presStyleIdx="2" presStyleCnt="3" custScaleX="106156" custScaleY="88261" custLinFactNeighborX="894" custLinFactNeighborY="569">
        <dgm:presLayoutVars>
          <dgm:chPref val="3"/>
        </dgm:presLayoutVars>
      </dgm:prSet>
      <dgm:spPr/>
    </dgm:pt>
    <dgm:pt modelId="{8E84D16C-EACA-4E6D-B668-10966DBFE02A}" type="pres">
      <dgm:prSet presAssocID="{37C3546A-9F2A-411D-9F8E-0886CE5B8F9D}" presName="level3hierChild" presStyleCnt="0"/>
      <dgm:spPr/>
    </dgm:pt>
  </dgm:ptLst>
  <dgm:cxnLst>
    <dgm:cxn modelId="{32783500-E95D-4E9C-A012-412F033AEDCE}" type="presOf" srcId="{11F795FF-2E48-4991-90B0-7B09D8809426}" destId="{8DF74739-377C-44FF-B398-571618319B34}" srcOrd="0" destOrd="0" presId="urn:microsoft.com/office/officeart/2005/8/layout/hierarchy2"/>
    <dgm:cxn modelId="{9CC96603-43A3-4B34-87F0-2BFBB0C1F20C}" type="presOf" srcId="{E047E7D2-8F7E-4345-81DC-48A38CBABA61}" destId="{220B89A8-8603-47C9-AC95-E73013A3649C}" srcOrd="1" destOrd="0" presId="urn:microsoft.com/office/officeart/2005/8/layout/hierarchy2"/>
    <dgm:cxn modelId="{B3A26108-88D9-40B3-ACF5-A50BC0AF53E1}" type="presOf" srcId="{6196CF1B-C709-465A-8F22-CFA913FE13A2}" destId="{D892DBFF-828C-4993-A6C3-0103A3545A10}" srcOrd="0" destOrd="0" presId="urn:microsoft.com/office/officeart/2005/8/layout/hierarchy2"/>
    <dgm:cxn modelId="{2D8F2B09-E24F-488E-B6A5-3BCA04352C52}" srcId="{4E453419-8F7F-4408-B0D5-7CC25422C5B4}" destId="{EBB36FE2-5859-4FB0-B2F6-8D1EB816B50E}" srcOrd="0" destOrd="0" parTransId="{C62B516E-9252-434E-BC90-D6790B3BFE65}" sibTransId="{565E32BF-F04D-4BE0-BEA9-951337CF25CE}"/>
    <dgm:cxn modelId="{FB573119-44D6-4535-9884-F5A00CCDF2F4}" type="presOf" srcId="{A09983F3-D109-4B2A-9AA5-7471943A4B1A}" destId="{08C5083C-3397-446D-B80F-E356EA4664F3}" srcOrd="0" destOrd="0" presId="urn:microsoft.com/office/officeart/2005/8/layout/hierarchy2"/>
    <dgm:cxn modelId="{C9934C1F-24C1-4162-83A6-48282B89B3EC}" srcId="{2779769E-9DA6-406C-B7A0-83708E1F967F}" destId="{A09983F3-D109-4B2A-9AA5-7471943A4B1A}" srcOrd="0" destOrd="0" parTransId="{322A477B-DDAA-412A-A845-6D901BEE91CC}" sibTransId="{AEF0E18B-C129-49C8-92A5-2DD8BFDB7E3A}"/>
    <dgm:cxn modelId="{E09FBC2F-05EE-47B1-8435-3F3953A72B11}" srcId="{A09983F3-D109-4B2A-9AA5-7471943A4B1A}" destId="{6196CF1B-C709-465A-8F22-CFA913FE13A2}" srcOrd="1" destOrd="0" parTransId="{CB4EF5C3-37D7-4E6C-B6F9-A80BF155846A}" sibTransId="{54A7BA97-697D-4DBB-A950-0CD6AB3DA99B}"/>
    <dgm:cxn modelId="{93CC8F42-FB12-44F9-B270-60DD1CB3CA97}" type="presOf" srcId="{E047E7D2-8F7E-4345-81DC-48A38CBABA61}" destId="{299345E8-9E37-41CE-8537-3964D2E3CE51}" srcOrd="0" destOrd="0" presId="urn:microsoft.com/office/officeart/2005/8/layout/hierarchy2"/>
    <dgm:cxn modelId="{FD183D45-6F28-4DE1-90E8-85CFCAA8FBF3}" srcId="{6196CF1B-C709-465A-8F22-CFA913FE13A2}" destId="{37C3546A-9F2A-411D-9F8E-0886CE5B8F9D}" srcOrd="0" destOrd="0" parTransId="{561DAB51-B656-43FD-92FB-802DF046AD14}" sibTransId="{78462597-08AF-4F47-898A-4720131FFCE4}"/>
    <dgm:cxn modelId="{42F81867-4E57-44E2-8CB5-8915EAD1728A}" type="presOf" srcId="{B8D53520-5161-4E42-B8D3-0EDA3D8209DB}" destId="{9319F11F-8D07-44D3-AD4C-07530CC1BB7A}" srcOrd="1" destOrd="0" presId="urn:microsoft.com/office/officeart/2005/8/layout/hierarchy2"/>
    <dgm:cxn modelId="{0FAA3952-F612-45DA-B7E6-097824C3807D}" srcId="{A09983F3-D109-4B2A-9AA5-7471943A4B1A}" destId="{4E453419-8F7F-4408-B0D5-7CC25422C5B4}" srcOrd="0" destOrd="0" parTransId="{B8D53520-5161-4E42-B8D3-0EDA3D8209DB}" sibTransId="{90C2C744-FEA0-46AC-8820-C0B04515FDCD}"/>
    <dgm:cxn modelId="{70F33856-3DEB-49BC-91F5-500B0BB63734}" type="presOf" srcId="{CB4EF5C3-37D7-4E6C-B6F9-A80BF155846A}" destId="{8614EFAB-DA0F-478B-B339-56EC099086EA}" srcOrd="1" destOrd="0" presId="urn:microsoft.com/office/officeart/2005/8/layout/hierarchy2"/>
    <dgm:cxn modelId="{7EFBC077-06FF-486A-ACC3-02032F6A1FF5}" type="presOf" srcId="{EBB36FE2-5859-4FB0-B2F6-8D1EB816B50E}" destId="{BDB354D7-6509-4BCA-9918-689AEE3B388B}" srcOrd="0" destOrd="0" presId="urn:microsoft.com/office/officeart/2005/8/layout/hierarchy2"/>
    <dgm:cxn modelId="{97DE0A86-0E34-4225-A9B7-FD2F0BC1A4DF}" type="presOf" srcId="{4E453419-8F7F-4408-B0D5-7CC25422C5B4}" destId="{99C6DD1F-A144-4304-9049-5E06306BDFA3}" srcOrd="0" destOrd="0" presId="urn:microsoft.com/office/officeart/2005/8/layout/hierarchy2"/>
    <dgm:cxn modelId="{C56B9CA0-6091-4F7A-A69C-0CD408B2D050}" type="presOf" srcId="{561DAB51-B656-43FD-92FB-802DF046AD14}" destId="{F261AD3B-D7F1-4730-A252-DF06AF3698B3}" srcOrd="1" destOrd="0" presId="urn:microsoft.com/office/officeart/2005/8/layout/hierarchy2"/>
    <dgm:cxn modelId="{3BDFD8B2-2F87-4219-9303-5C0050EF2B77}" srcId="{4E453419-8F7F-4408-B0D5-7CC25422C5B4}" destId="{11F795FF-2E48-4991-90B0-7B09D8809426}" srcOrd="1" destOrd="0" parTransId="{E047E7D2-8F7E-4345-81DC-48A38CBABA61}" sibTransId="{B2C6E6B4-CCBF-4B1D-9E70-E0A8E52D3DCA}"/>
    <dgm:cxn modelId="{78A323B8-FA83-4C88-BCC5-D4191DF1AD18}" type="presOf" srcId="{CB4EF5C3-37D7-4E6C-B6F9-A80BF155846A}" destId="{F160871B-FE66-46D5-A3CD-29BCF518E564}" srcOrd="0" destOrd="0" presId="urn:microsoft.com/office/officeart/2005/8/layout/hierarchy2"/>
    <dgm:cxn modelId="{89D79FCC-E211-4564-AB0F-F5188FBADCDE}" type="presOf" srcId="{2779769E-9DA6-406C-B7A0-83708E1F967F}" destId="{ABAB7B24-0E52-4B94-B50C-4A2E9E23ADD9}" srcOrd="0" destOrd="0" presId="urn:microsoft.com/office/officeart/2005/8/layout/hierarchy2"/>
    <dgm:cxn modelId="{F093D3CE-56D2-449C-8D55-E3F8306AF626}" type="presOf" srcId="{37C3546A-9F2A-411D-9F8E-0886CE5B8F9D}" destId="{18D2B805-EF3C-46F7-A999-19BBEFE33D0A}" srcOrd="0" destOrd="0" presId="urn:microsoft.com/office/officeart/2005/8/layout/hierarchy2"/>
    <dgm:cxn modelId="{EC006BDA-EFEC-49B8-A26D-DDACD9AB4AAD}" type="presOf" srcId="{B8D53520-5161-4E42-B8D3-0EDA3D8209DB}" destId="{6F5DD9F4-BAE6-4BB2-8421-C2850C51F017}" srcOrd="0" destOrd="0" presId="urn:microsoft.com/office/officeart/2005/8/layout/hierarchy2"/>
    <dgm:cxn modelId="{219C89DC-685D-457F-A04B-C20EFBD5367A}" type="presOf" srcId="{C62B516E-9252-434E-BC90-D6790B3BFE65}" destId="{8B802AF7-FBE3-4120-9D05-3CD11CB7DB3C}" srcOrd="1" destOrd="0" presId="urn:microsoft.com/office/officeart/2005/8/layout/hierarchy2"/>
    <dgm:cxn modelId="{3408B1F2-5B5A-422F-AECB-B9D5CC0D0C1E}" type="presOf" srcId="{C62B516E-9252-434E-BC90-D6790B3BFE65}" destId="{5B5D1749-5D75-4EA8-B3B5-7E8205F46743}" srcOrd="0" destOrd="0" presId="urn:microsoft.com/office/officeart/2005/8/layout/hierarchy2"/>
    <dgm:cxn modelId="{87AF6BFE-1947-461C-80CD-1432E238D169}" type="presOf" srcId="{561DAB51-B656-43FD-92FB-802DF046AD14}" destId="{CFA8869E-B390-425A-A8A6-22999549EC26}" srcOrd="0" destOrd="0" presId="urn:microsoft.com/office/officeart/2005/8/layout/hierarchy2"/>
    <dgm:cxn modelId="{427CA76C-5CCF-4D45-A43A-DA7EB0D0B4A9}" type="presParOf" srcId="{ABAB7B24-0E52-4B94-B50C-4A2E9E23ADD9}" destId="{52B86A03-DB2F-4B0C-A835-594524FB07D6}" srcOrd="0" destOrd="0" presId="urn:microsoft.com/office/officeart/2005/8/layout/hierarchy2"/>
    <dgm:cxn modelId="{BE06A5F0-B3A4-4722-A75F-71B1C63BA171}" type="presParOf" srcId="{52B86A03-DB2F-4B0C-A835-594524FB07D6}" destId="{08C5083C-3397-446D-B80F-E356EA4664F3}" srcOrd="0" destOrd="0" presId="urn:microsoft.com/office/officeart/2005/8/layout/hierarchy2"/>
    <dgm:cxn modelId="{284C455E-B194-4C18-B129-EDD780A857CF}" type="presParOf" srcId="{52B86A03-DB2F-4B0C-A835-594524FB07D6}" destId="{55176776-CE72-4C0F-BCAF-BCED15556790}" srcOrd="1" destOrd="0" presId="urn:microsoft.com/office/officeart/2005/8/layout/hierarchy2"/>
    <dgm:cxn modelId="{4920DBFA-0A1E-4677-813F-30A1EF35C9B8}" type="presParOf" srcId="{55176776-CE72-4C0F-BCAF-BCED15556790}" destId="{6F5DD9F4-BAE6-4BB2-8421-C2850C51F017}" srcOrd="0" destOrd="0" presId="urn:microsoft.com/office/officeart/2005/8/layout/hierarchy2"/>
    <dgm:cxn modelId="{DA6801F9-1B06-4D36-ABD5-5AD3F124B44F}" type="presParOf" srcId="{6F5DD9F4-BAE6-4BB2-8421-C2850C51F017}" destId="{9319F11F-8D07-44D3-AD4C-07530CC1BB7A}" srcOrd="0" destOrd="0" presId="urn:microsoft.com/office/officeart/2005/8/layout/hierarchy2"/>
    <dgm:cxn modelId="{59EEA769-C2DA-4862-BC95-C0180F60AF9A}" type="presParOf" srcId="{55176776-CE72-4C0F-BCAF-BCED15556790}" destId="{6BF4A6FE-A8F1-4C2D-94BC-EE254CFC857D}" srcOrd="1" destOrd="0" presId="urn:microsoft.com/office/officeart/2005/8/layout/hierarchy2"/>
    <dgm:cxn modelId="{8D38D60D-5C0F-4B93-BD3B-06CC542ABE7C}" type="presParOf" srcId="{6BF4A6FE-A8F1-4C2D-94BC-EE254CFC857D}" destId="{99C6DD1F-A144-4304-9049-5E06306BDFA3}" srcOrd="0" destOrd="0" presId="urn:microsoft.com/office/officeart/2005/8/layout/hierarchy2"/>
    <dgm:cxn modelId="{19FAFF79-2925-47CC-83B7-710CE7D6DF60}" type="presParOf" srcId="{6BF4A6FE-A8F1-4C2D-94BC-EE254CFC857D}" destId="{64F6F904-55DD-47EF-A3A4-D833A5C8BC4E}" srcOrd="1" destOrd="0" presId="urn:microsoft.com/office/officeart/2005/8/layout/hierarchy2"/>
    <dgm:cxn modelId="{FDB05967-E7E1-4243-A861-862E9B1791B1}" type="presParOf" srcId="{64F6F904-55DD-47EF-A3A4-D833A5C8BC4E}" destId="{5B5D1749-5D75-4EA8-B3B5-7E8205F46743}" srcOrd="0" destOrd="0" presId="urn:microsoft.com/office/officeart/2005/8/layout/hierarchy2"/>
    <dgm:cxn modelId="{C5D6DC9D-E27F-4BA8-9B45-957A85E557D7}" type="presParOf" srcId="{5B5D1749-5D75-4EA8-B3B5-7E8205F46743}" destId="{8B802AF7-FBE3-4120-9D05-3CD11CB7DB3C}" srcOrd="0" destOrd="0" presId="urn:microsoft.com/office/officeart/2005/8/layout/hierarchy2"/>
    <dgm:cxn modelId="{30404BDA-0FEA-45C4-A10F-E1F8AD6647CE}" type="presParOf" srcId="{64F6F904-55DD-47EF-A3A4-D833A5C8BC4E}" destId="{EC585CD3-B07E-4593-A062-3DE7332AFC6A}" srcOrd="1" destOrd="0" presId="urn:microsoft.com/office/officeart/2005/8/layout/hierarchy2"/>
    <dgm:cxn modelId="{5AE9B0F1-62E6-421B-A050-9E551892CACA}" type="presParOf" srcId="{EC585CD3-B07E-4593-A062-3DE7332AFC6A}" destId="{BDB354D7-6509-4BCA-9918-689AEE3B388B}" srcOrd="0" destOrd="0" presId="urn:microsoft.com/office/officeart/2005/8/layout/hierarchy2"/>
    <dgm:cxn modelId="{3D8EAFD9-1695-4232-8F29-54C232C42CE0}" type="presParOf" srcId="{EC585CD3-B07E-4593-A062-3DE7332AFC6A}" destId="{14C0A46E-1F5A-443B-B60B-26ABAA46B08B}" srcOrd="1" destOrd="0" presId="urn:microsoft.com/office/officeart/2005/8/layout/hierarchy2"/>
    <dgm:cxn modelId="{AB62B3B5-7701-416D-9EE0-82247AE44FD2}" type="presParOf" srcId="{64F6F904-55DD-47EF-A3A4-D833A5C8BC4E}" destId="{299345E8-9E37-41CE-8537-3964D2E3CE51}" srcOrd="2" destOrd="0" presId="urn:microsoft.com/office/officeart/2005/8/layout/hierarchy2"/>
    <dgm:cxn modelId="{D2FC1CA5-FAC7-4D5E-A1EC-FCDB6040BAEC}" type="presParOf" srcId="{299345E8-9E37-41CE-8537-3964D2E3CE51}" destId="{220B89A8-8603-47C9-AC95-E73013A3649C}" srcOrd="0" destOrd="0" presId="urn:microsoft.com/office/officeart/2005/8/layout/hierarchy2"/>
    <dgm:cxn modelId="{0D780299-912B-4E16-9129-12DBFF6F0372}" type="presParOf" srcId="{64F6F904-55DD-47EF-A3A4-D833A5C8BC4E}" destId="{D3ACC9D1-2D36-49B8-8D88-6B4CA1C4FF78}" srcOrd="3" destOrd="0" presId="urn:microsoft.com/office/officeart/2005/8/layout/hierarchy2"/>
    <dgm:cxn modelId="{13F12DF7-61D6-44D4-A19A-3BD1D269C95F}" type="presParOf" srcId="{D3ACC9D1-2D36-49B8-8D88-6B4CA1C4FF78}" destId="{8DF74739-377C-44FF-B398-571618319B34}" srcOrd="0" destOrd="0" presId="urn:microsoft.com/office/officeart/2005/8/layout/hierarchy2"/>
    <dgm:cxn modelId="{576A1763-618F-4036-875B-25590A6E9FA3}" type="presParOf" srcId="{D3ACC9D1-2D36-49B8-8D88-6B4CA1C4FF78}" destId="{CCB2A82E-BBC5-4F55-ACAF-8972E7993942}" srcOrd="1" destOrd="0" presId="urn:microsoft.com/office/officeart/2005/8/layout/hierarchy2"/>
    <dgm:cxn modelId="{DF3D9238-D69E-4F93-BAC7-18C134CF6092}" type="presParOf" srcId="{55176776-CE72-4C0F-BCAF-BCED15556790}" destId="{F160871B-FE66-46D5-A3CD-29BCF518E564}" srcOrd="2" destOrd="0" presId="urn:microsoft.com/office/officeart/2005/8/layout/hierarchy2"/>
    <dgm:cxn modelId="{1106BAF6-456F-4545-9C2A-F9F677B3C8B7}" type="presParOf" srcId="{F160871B-FE66-46D5-A3CD-29BCF518E564}" destId="{8614EFAB-DA0F-478B-B339-56EC099086EA}" srcOrd="0" destOrd="0" presId="urn:microsoft.com/office/officeart/2005/8/layout/hierarchy2"/>
    <dgm:cxn modelId="{746E3B98-0E52-4A9F-808C-9AFD1E7CF347}" type="presParOf" srcId="{55176776-CE72-4C0F-BCAF-BCED15556790}" destId="{E39ACD09-C010-4461-8B6F-5BE949C55469}" srcOrd="3" destOrd="0" presId="urn:microsoft.com/office/officeart/2005/8/layout/hierarchy2"/>
    <dgm:cxn modelId="{A72E076A-DDEA-47B5-933E-749020D13613}" type="presParOf" srcId="{E39ACD09-C010-4461-8B6F-5BE949C55469}" destId="{D892DBFF-828C-4993-A6C3-0103A3545A10}" srcOrd="0" destOrd="0" presId="urn:microsoft.com/office/officeart/2005/8/layout/hierarchy2"/>
    <dgm:cxn modelId="{30E31663-51D3-4C89-89C5-B4ED2CA6E4DE}" type="presParOf" srcId="{E39ACD09-C010-4461-8B6F-5BE949C55469}" destId="{C3BD58D0-9C79-4F28-ADC6-75BFA3A474BE}" srcOrd="1" destOrd="0" presId="urn:microsoft.com/office/officeart/2005/8/layout/hierarchy2"/>
    <dgm:cxn modelId="{0936523B-100E-4929-85D5-83548DBFB574}" type="presParOf" srcId="{C3BD58D0-9C79-4F28-ADC6-75BFA3A474BE}" destId="{CFA8869E-B390-425A-A8A6-22999549EC26}" srcOrd="0" destOrd="0" presId="urn:microsoft.com/office/officeart/2005/8/layout/hierarchy2"/>
    <dgm:cxn modelId="{A158CD61-CE17-4DD4-8AC2-129E6BA23D2E}" type="presParOf" srcId="{CFA8869E-B390-425A-A8A6-22999549EC26}" destId="{F261AD3B-D7F1-4730-A252-DF06AF3698B3}" srcOrd="0" destOrd="0" presId="urn:microsoft.com/office/officeart/2005/8/layout/hierarchy2"/>
    <dgm:cxn modelId="{4F1C1C1C-3578-4D2F-BA09-8F282CCE17DD}" type="presParOf" srcId="{C3BD58D0-9C79-4F28-ADC6-75BFA3A474BE}" destId="{05391A78-44D9-4BFE-B6F1-D43A2EAC4D16}" srcOrd="1" destOrd="0" presId="urn:microsoft.com/office/officeart/2005/8/layout/hierarchy2"/>
    <dgm:cxn modelId="{B4342D8E-53B7-4F6B-BCC5-B5C276FE6152}" type="presParOf" srcId="{05391A78-44D9-4BFE-B6F1-D43A2EAC4D16}" destId="{18D2B805-EF3C-46F7-A999-19BBEFE33D0A}" srcOrd="0" destOrd="0" presId="urn:microsoft.com/office/officeart/2005/8/layout/hierarchy2"/>
    <dgm:cxn modelId="{BC625767-2821-4507-8FDA-7B2ED19E59FF}" type="presParOf" srcId="{05391A78-44D9-4BFE-B6F1-D43A2EAC4D16}" destId="{8E84D16C-EACA-4E6D-B668-10966DBFE02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45AC089-7BF9-4754-9C15-475C78389E13}" type="doc">
      <dgm:prSet loTypeId="urn:microsoft.com/office/officeart/2005/8/layout/vList3" loCatId="picture" qsTypeId="urn:microsoft.com/office/officeart/2005/8/quickstyle/simple1" qsCatId="simple" csTypeId="urn:microsoft.com/office/officeart/2005/8/colors/accent1_2" csCatId="accent1" phldr="1"/>
      <dgm:spPr/>
    </dgm:pt>
    <dgm:pt modelId="{9F85D21E-1CBB-4F50-A6F9-C50A8AC22611}">
      <dgm:prSet phldrT="[Text]"/>
      <dgm:spPr>
        <a:noFill/>
        <a:ln>
          <a:solidFill>
            <a:srgbClr val="00ACBD"/>
          </a:solidFill>
        </a:ln>
      </dgm:spPr>
      <dgm:t>
        <a:bodyPr/>
        <a:lstStyle/>
        <a:p>
          <a:pPr algn="l"/>
          <a:r>
            <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rPr>
            <a:t>TOOL 1: </a:t>
          </a:r>
          <a:r>
            <a:rPr lang="nl-BE" b="1">
              <a:solidFill>
                <a:srgbClr val="00ACBD"/>
              </a:solidFill>
              <a:effectLst/>
              <a:latin typeface="Trump Gothic Pro" panose="02000508020000020004" pitchFamily="2" charset="0"/>
              <a:ea typeface="Calibri" panose="020F0502020204030204" pitchFamily="34" charset="0"/>
              <a:cs typeface="Arial" panose="020B0604020202020204" pitchFamily="34" charset="0"/>
            </a:rPr>
            <a:t>DEKOLONISEER JE DENKEN </a:t>
          </a:r>
          <a:r>
            <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rPr>
            <a:t>(UCLL)</a:t>
          </a:r>
          <a:endParaRPr lang="LID4096" b="1">
            <a:solidFill>
              <a:schemeClr val="tx1"/>
            </a:solidFill>
          </a:endParaRPr>
        </a:p>
      </dgm:t>
    </dgm:pt>
    <dgm:pt modelId="{2D2468B8-96F5-4DB2-8E7B-931CD0E1656A}" type="parTrans" cxnId="{C4F2F44E-0F58-425A-8278-566EBE56F17E}">
      <dgm:prSet/>
      <dgm:spPr/>
      <dgm:t>
        <a:bodyPr/>
        <a:lstStyle/>
        <a:p>
          <a:endParaRPr lang="LID4096"/>
        </a:p>
      </dgm:t>
    </dgm:pt>
    <dgm:pt modelId="{8CA5373E-BF73-42E1-98B9-636D9A160DDA}" type="sibTrans" cxnId="{C4F2F44E-0F58-425A-8278-566EBE56F17E}">
      <dgm:prSet/>
      <dgm:spPr/>
      <dgm:t>
        <a:bodyPr/>
        <a:lstStyle/>
        <a:p>
          <a:endParaRPr lang="LID4096"/>
        </a:p>
      </dgm:t>
    </dgm:pt>
    <dgm:pt modelId="{F4D618ED-05D1-4FBE-98E8-C4B371273B67}">
      <dgm:prSet/>
      <dgm:spPr>
        <a:noFill/>
        <a:ln>
          <a:solidFill>
            <a:srgbClr val="00ACBD"/>
          </a:solidFill>
        </a:ln>
      </dgm:spPr>
      <dgm:t>
        <a:bodyPr/>
        <a:lstStyle/>
        <a:p>
          <a:pPr algn="l"/>
          <a:r>
            <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rPr>
            <a:t>TOOL 2: </a:t>
          </a:r>
          <a:r>
            <a:rPr lang="nl-BE" b="1">
              <a:solidFill>
                <a:srgbClr val="00ACBD"/>
              </a:solidFill>
              <a:effectLst/>
              <a:latin typeface="Trump Gothic Pro" panose="02000508020000020004" pitchFamily="2" charset="0"/>
              <a:ea typeface="Calibri" panose="020F0502020204030204" pitchFamily="34" charset="0"/>
              <a:cs typeface="Arial" panose="020B0604020202020204" pitchFamily="34" charset="0"/>
            </a:rPr>
            <a:t>INTERCULTURELE COMPETENTIES IN DE KLAS </a:t>
          </a:r>
          <a:r>
            <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rPr>
            <a:t>(</a:t>
          </a:r>
          <a:r>
            <a:rPr lang="nl-BE" b="1" err="1">
              <a:solidFill>
                <a:schemeClr val="tx1"/>
              </a:solidFill>
              <a:effectLst/>
              <a:latin typeface="Trump Gothic Pro" panose="02000508020000020004" pitchFamily="2" charset="0"/>
              <a:ea typeface="Calibri" panose="020F0502020204030204" pitchFamily="34" charset="0"/>
              <a:cs typeface="Arial" panose="020B0604020202020204" pitchFamily="34" charset="0"/>
            </a:rPr>
            <a:t>Howest</a:t>
          </a:r>
          <a:r>
            <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rPr>
            <a:t>) </a:t>
          </a:r>
        </a:p>
      </dgm:t>
    </dgm:pt>
    <dgm:pt modelId="{E2ED0CE3-67B6-40E3-A1ED-6E79F0BBE58E}" type="parTrans" cxnId="{806F4B62-BC53-4C0B-8742-A8CDB7DBB873}">
      <dgm:prSet/>
      <dgm:spPr/>
      <dgm:t>
        <a:bodyPr/>
        <a:lstStyle/>
        <a:p>
          <a:endParaRPr lang="LID4096"/>
        </a:p>
      </dgm:t>
    </dgm:pt>
    <dgm:pt modelId="{97FF08E7-A89C-44F2-B820-3336F143AC50}" type="sibTrans" cxnId="{806F4B62-BC53-4C0B-8742-A8CDB7DBB873}">
      <dgm:prSet/>
      <dgm:spPr/>
      <dgm:t>
        <a:bodyPr/>
        <a:lstStyle/>
        <a:p>
          <a:endParaRPr lang="LID4096"/>
        </a:p>
      </dgm:t>
    </dgm:pt>
    <dgm:pt modelId="{B696FBDC-6D35-4EFE-A7D9-DC31BDC4ED9A}">
      <dgm:prSet/>
      <dgm:spPr>
        <a:noFill/>
        <a:ln>
          <a:solidFill>
            <a:srgbClr val="00ACBD"/>
          </a:solidFill>
        </a:ln>
      </dgm:spPr>
      <dgm:t>
        <a:bodyPr/>
        <a:lstStyle/>
        <a:p>
          <a:pPr algn="l"/>
          <a:r>
            <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rPr>
            <a:t>TOOL 3: </a:t>
          </a:r>
          <a:r>
            <a:rPr lang="nl-BE" b="1">
              <a:solidFill>
                <a:srgbClr val="00ACBD"/>
              </a:solidFill>
              <a:effectLst/>
              <a:latin typeface="Trump Gothic Pro" panose="02000508020000020004" pitchFamily="2" charset="0"/>
              <a:ea typeface="Calibri" panose="020F0502020204030204" pitchFamily="34" charset="0"/>
              <a:cs typeface="Arial" panose="020B0604020202020204" pitchFamily="34" charset="0"/>
            </a:rPr>
            <a:t>EEN CULTUURSENSITIEVE BRIL  </a:t>
          </a:r>
          <a:r>
            <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rPr>
            <a:t>(</a:t>
          </a:r>
          <a:r>
            <a:rPr lang="nl-BE" b="1" err="1">
              <a:solidFill>
                <a:schemeClr val="tx1"/>
              </a:solidFill>
              <a:effectLst/>
              <a:latin typeface="Trump Gothic Pro" panose="02000508020000020004" pitchFamily="2" charset="0"/>
              <a:ea typeface="Calibri" panose="020F0502020204030204" pitchFamily="34" charset="0"/>
              <a:cs typeface="Arial" panose="020B0604020202020204" pitchFamily="34" charset="0"/>
            </a:rPr>
            <a:t>UAntwerpen</a:t>
          </a:r>
          <a:r>
            <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rPr>
            <a:t>)</a:t>
          </a:r>
          <a:endParaRPr lang="en-BE"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dgm:t>
    </dgm:pt>
    <dgm:pt modelId="{9B1EA5C6-8E98-411F-A950-781479911D4E}" type="parTrans" cxnId="{D0CC1C63-64E6-4B7E-9554-30AA03ED482D}">
      <dgm:prSet/>
      <dgm:spPr/>
      <dgm:t>
        <a:bodyPr/>
        <a:lstStyle/>
        <a:p>
          <a:endParaRPr lang="LID4096"/>
        </a:p>
      </dgm:t>
    </dgm:pt>
    <dgm:pt modelId="{A1C20E43-B486-4D59-BF5B-B0FE53BAAC3F}" type="sibTrans" cxnId="{D0CC1C63-64E6-4B7E-9554-30AA03ED482D}">
      <dgm:prSet/>
      <dgm:spPr/>
      <dgm:t>
        <a:bodyPr/>
        <a:lstStyle/>
        <a:p>
          <a:endParaRPr lang="LID4096"/>
        </a:p>
      </dgm:t>
    </dgm:pt>
    <dgm:pt modelId="{D5DD2D67-568D-43ED-AB9C-5B493333947F}">
      <dgm:prSet/>
      <dgm:spPr>
        <a:noFill/>
        <a:ln>
          <a:solidFill>
            <a:srgbClr val="00ACBD"/>
          </a:solidFill>
        </a:ln>
      </dgm:spPr>
      <dgm:t>
        <a:bodyPr/>
        <a:lstStyle/>
        <a:p>
          <a:pPr algn="l"/>
          <a:r>
            <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rPr>
            <a:t>TOOL 4: </a:t>
          </a:r>
          <a:r>
            <a:rPr lang="nl-BE" b="1">
              <a:solidFill>
                <a:srgbClr val="00ACBD"/>
              </a:solidFill>
              <a:effectLst/>
              <a:latin typeface="Trump Gothic Pro" panose="02000508020000020004" pitchFamily="2" charset="0"/>
              <a:ea typeface="Calibri" panose="020F0502020204030204" pitchFamily="34" charset="0"/>
              <a:cs typeface="Arial" panose="020B0604020202020204" pitchFamily="34" charset="0"/>
            </a:rPr>
            <a:t>GASTSPREKERS </a:t>
          </a:r>
          <a:r>
            <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rPr>
            <a:t>(lerarenopleidingen)</a:t>
          </a:r>
        </a:p>
      </dgm:t>
    </dgm:pt>
    <dgm:pt modelId="{74DE59F8-DA38-42CB-B688-F830E81DA04C}" type="parTrans" cxnId="{3B45BEDE-C18C-4D85-90F0-7421A6981778}">
      <dgm:prSet/>
      <dgm:spPr/>
      <dgm:t>
        <a:bodyPr/>
        <a:lstStyle/>
        <a:p>
          <a:endParaRPr lang="LID4096"/>
        </a:p>
      </dgm:t>
    </dgm:pt>
    <dgm:pt modelId="{F4B971CF-211C-46A5-B091-4F0DD611AAF5}" type="sibTrans" cxnId="{3B45BEDE-C18C-4D85-90F0-7421A6981778}">
      <dgm:prSet/>
      <dgm:spPr/>
      <dgm:t>
        <a:bodyPr/>
        <a:lstStyle/>
        <a:p>
          <a:endParaRPr lang="LID4096"/>
        </a:p>
      </dgm:t>
    </dgm:pt>
    <dgm:pt modelId="{12BC5CB9-17EF-4CF1-8AFB-D6EB6D5B265B}">
      <dgm:prSet/>
      <dgm:spPr>
        <a:noFill/>
        <a:ln>
          <a:solidFill>
            <a:srgbClr val="00ACBD"/>
          </a:solidFill>
        </a:ln>
      </dgm:spPr>
      <dgm:t>
        <a:bodyPr/>
        <a:lstStyle/>
        <a:p>
          <a:pPr algn="l"/>
          <a:r>
            <a:rPr lang="nl-BE" b="1">
              <a:solidFill>
                <a:schemeClr val="tx1"/>
              </a:solidFill>
              <a:latin typeface="Trump Gothic Pro" panose="02000508020000020004" pitchFamily="2" charset="0"/>
              <a:ea typeface="Calibri" panose="020F0502020204030204" pitchFamily="34" charset="0"/>
              <a:cs typeface="Arial" panose="020B0604020202020204" pitchFamily="34" charset="0"/>
            </a:rPr>
            <a:t>TOOL 5: </a:t>
          </a:r>
          <a:r>
            <a:rPr lang="nl-BE" b="1">
              <a:solidFill>
                <a:srgbClr val="00ACBD"/>
              </a:solidFill>
              <a:effectLst/>
              <a:latin typeface="Trump Gothic Pro" panose="02000508020000020004" pitchFamily="2" charset="0"/>
              <a:ea typeface="Calibri" panose="020F0502020204030204" pitchFamily="34" charset="0"/>
              <a:cs typeface="Arial" panose="020B0604020202020204" pitchFamily="34" charset="0"/>
            </a:rPr>
            <a:t>INTERCULTURELE SPELEN</a:t>
          </a:r>
          <a:r>
            <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rPr>
            <a:t> (</a:t>
          </a:r>
          <a:r>
            <a:rPr lang="nl-BE" b="1" err="1">
              <a:solidFill>
                <a:schemeClr val="tx1"/>
              </a:solidFill>
              <a:latin typeface="Trump Gothic Pro" panose="02000508020000020004" pitchFamily="2" charset="0"/>
              <a:ea typeface="Calibri" panose="020F0502020204030204" pitchFamily="34" charset="0"/>
              <a:cs typeface="Arial" panose="020B0604020202020204" pitchFamily="34" charset="0"/>
            </a:rPr>
            <a:t>Vives</a:t>
          </a:r>
          <a:r>
            <a:rPr lang="nl-BE" b="1">
              <a:solidFill>
                <a:schemeClr val="tx1"/>
              </a:solidFill>
              <a:latin typeface="Trump Gothic Pro" panose="02000508020000020004" pitchFamily="2" charset="0"/>
              <a:ea typeface="Calibri" panose="020F0502020204030204" pitchFamily="34" charset="0"/>
              <a:cs typeface="Arial" panose="020B0604020202020204" pitchFamily="34" charset="0"/>
            </a:rPr>
            <a:t>)</a:t>
          </a:r>
          <a:endParaRPr lang="nl-BE" b="1">
            <a:solidFill>
              <a:schemeClr val="tx1"/>
            </a:solidFill>
            <a:effectLst/>
            <a:latin typeface="Trump Gothic Pro" panose="02000508020000020004" pitchFamily="2" charset="0"/>
            <a:ea typeface="Calibri" panose="020F0502020204030204" pitchFamily="34" charset="0"/>
            <a:cs typeface="Arial" panose="020B0604020202020204" pitchFamily="34" charset="0"/>
          </a:endParaRPr>
        </a:p>
      </dgm:t>
    </dgm:pt>
    <dgm:pt modelId="{7F152E84-B6D0-4C87-B82A-435994E11F1C}" type="parTrans" cxnId="{86F81531-BD9F-4C27-89DC-BEEEEE982364}">
      <dgm:prSet/>
      <dgm:spPr/>
      <dgm:t>
        <a:bodyPr/>
        <a:lstStyle/>
        <a:p>
          <a:endParaRPr lang="LID4096"/>
        </a:p>
      </dgm:t>
    </dgm:pt>
    <dgm:pt modelId="{50FF2119-146A-49ED-8B1D-AE4AD2A27F99}" type="sibTrans" cxnId="{86F81531-BD9F-4C27-89DC-BEEEEE982364}">
      <dgm:prSet/>
      <dgm:spPr/>
      <dgm:t>
        <a:bodyPr/>
        <a:lstStyle/>
        <a:p>
          <a:endParaRPr lang="LID4096"/>
        </a:p>
      </dgm:t>
    </dgm:pt>
    <dgm:pt modelId="{3BCB4E78-6E74-4C69-AE14-BF5182734B39}" type="pres">
      <dgm:prSet presAssocID="{745AC089-7BF9-4754-9C15-475C78389E13}" presName="linearFlow" presStyleCnt="0">
        <dgm:presLayoutVars>
          <dgm:dir/>
          <dgm:resizeHandles val="exact"/>
        </dgm:presLayoutVars>
      </dgm:prSet>
      <dgm:spPr/>
    </dgm:pt>
    <dgm:pt modelId="{3D389ED4-07C3-40FA-987F-D74654FDF949}" type="pres">
      <dgm:prSet presAssocID="{9F85D21E-1CBB-4F50-A6F9-C50A8AC22611}" presName="composite" presStyleCnt="0"/>
      <dgm:spPr/>
    </dgm:pt>
    <dgm:pt modelId="{5E7421A9-98A9-4410-8968-E8356F7F7B80}" type="pres">
      <dgm:prSet presAssocID="{9F85D21E-1CBB-4F50-A6F9-C50A8AC22611}" presName="imgShp" presStyleLbl="fgImgPlace1" presStyleIdx="0" presStyleCnt="5"/>
      <dgm:spPr>
        <a:noFill/>
        <a:ln>
          <a:noFill/>
        </a:ln>
      </dgm:spPr>
    </dgm:pt>
    <dgm:pt modelId="{D2C735E9-38D4-4DCD-915F-D74465171B3C}" type="pres">
      <dgm:prSet presAssocID="{9F85D21E-1CBB-4F50-A6F9-C50A8AC22611}" presName="txShp" presStyleLbl="node1" presStyleIdx="0" presStyleCnt="5">
        <dgm:presLayoutVars>
          <dgm:bulletEnabled val="1"/>
        </dgm:presLayoutVars>
      </dgm:prSet>
      <dgm:spPr/>
    </dgm:pt>
    <dgm:pt modelId="{73A5D350-7B40-4A52-9CBB-0DB2E42D00D7}" type="pres">
      <dgm:prSet presAssocID="{8CA5373E-BF73-42E1-98B9-636D9A160DDA}" presName="spacing" presStyleCnt="0"/>
      <dgm:spPr/>
    </dgm:pt>
    <dgm:pt modelId="{C4675423-FE41-4EAB-9738-57967CBBD3C2}" type="pres">
      <dgm:prSet presAssocID="{F4D618ED-05D1-4FBE-98E8-C4B371273B67}" presName="composite" presStyleCnt="0"/>
      <dgm:spPr/>
    </dgm:pt>
    <dgm:pt modelId="{91FFA6EC-8F4C-4BBF-A072-7797332399AC}" type="pres">
      <dgm:prSet presAssocID="{F4D618ED-05D1-4FBE-98E8-C4B371273B67}" presName="imgShp" presStyleLbl="fgImgPlace1" presStyleIdx="1" presStyleCnt="5"/>
      <dgm:spPr>
        <a:noFill/>
        <a:ln>
          <a:noFill/>
        </a:ln>
      </dgm:spPr>
    </dgm:pt>
    <dgm:pt modelId="{6A862FD7-006E-4094-9ED8-8F4DCA82DBA6}" type="pres">
      <dgm:prSet presAssocID="{F4D618ED-05D1-4FBE-98E8-C4B371273B67}" presName="txShp" presStyleLbl="node1" presStyleIdx="1" presStyleCnt="5">
        <dgm:presLayoutVars>
          <dgm:bulletEnabled val="1"/>
        </dgm:presLayoutVars>
      </dgm:prSet>
      <dgm:spPr/>
    </dgm:pt>
    <dgm:pt modelId="{8F708F9A-0F85-4F00-B6F6-B0824E428D61}" type="pres">
      <dgm:prSet presAssocID="{97FF08E7-A89C-44F2-B820-3336F143AC50}" presName="spacing" presStyleCnt="0"/>
      <dgm:spPr/>
    </dgm:pt>
    <dgm:pt modelId="{7C5EDC25-B0E8-474F-AE99-8F0B8271B2FC}" type="pres">
      <dgm:prSet presAssocID="{B696FBDC-6D35-4EFE-A7D9-DC31BDC4ED9A}" presName="composite" presStyleCnt="0"/>
      <dgm:spPr/>
    </dgm:pt>
    <dgm:pt modelId="{7DEEE728-BED4-469A-993A-B14FC952049B}" type="pres">
      <dgm:prSet presAssocID="{B696FBDC-6D35-4EFE-A7D9-DC31BDC4ED9A}" presName="imgShp" presStyleLbl="fgImgPlace1" presStyleIdx="2" presStyleCnt="5"/>
      <dgm:spPr>
        <a:noFill/>
        <a:ln>
          <a:noFill/>
        </a:ln>
      </dgm:spPr>
    </dgm:pt>
    <dgm:pt modelId="{089F7363-20C5-4E98-A6FE-F382305B3BBB}" type="pres">
      <dgm:prSet presAssocID="{B696FBDC-6D35-4EFE-A7D9-DC31BDC4ED9A}" presName="txShp" presStyleLbl="node1" presStyleIdx="2" presStyleCnt="5">
        <dgm:presLayoutVars>
          <dgm:bulletEnabled val="1"/>
        </dgm:presLayoutVars>
      </dgm:prSet>
      <dgm:spPr/>
    </dgm:pt>
    <dgm:pt modelId="{DF99DAA8-F710-4681-AE3C-13D5AE3FCC01}" type="pres">
      <dgm:prSet presAssocID="{A1C20E43-B486-4D59-BF5B-B0FE53BAAC3F}" presName="spacing" presStyleCnt="0"/>
      <dgm:spPr/>
    </dgm:pt>
    <dgm:pt modelId="{D73C29EE-C860-429B-BF59-F0B8E8264AB2}" type="pres">
      <dgm:prSet presAssocID="{D5DD2D67-568D-43ED-AB9C-5B493333947F}" presName="composite" presStyleCnt="0"/>
      <dgm:spPr/>
    </dgm:pt>
    <dgm:pt modelId="{E4776EFC-F283-4A51-807F-B51F8FEE0CD5}" type="pres">
      <dgm:prSet presAssocID="{D5DD2D67-568D-43ED-AB9C-5B493333947F}" presName="imgShp" presStyleLbl="fgImgPlace1" presStyleIdx="3" presStyleCnt="5"/>
      <dgm:spPr>
        <a:noFill/>
        <a:ln>
          <a:noFill/>
        </a:ln>
      </dgm:spPr>
    </dgm:pt>
    <dgm:pt modelId="{1BC115F2-D761-481F-A778-0525E46296A5}" type="pres">
      <dgm:prSet presAssocID="{D5DD2D67-568D-43ED-AB9C-5B493333947F}" presName="txShp" presStyleLbl="node1" presStyleIdx="3" presStyleCnt="5">
        <dgm:presLayoutVars>
          <dgm:bulletEnabled val="1"/>
        </dgm:presLayoutVars>
      </dgm:prSet>
      <dgm:spPr/>
    </dgm:pt>
    <dgm:pt modelId="{CFDD7177-AD38-4AE6-99DF-CEF729BBC092}" type="pres">
      <dgm:prSet presAssocID="{F4B971CF-211C-46A5-B091-4F0DD611AAF5}" presName="spacing" presStyleCnt="0"/>
      <dgm:spPr/>
    </dgm:pt>
    <dgm:pt modelId="{185EED66-EE7E-47BC-A504-413735D68E53}" type="pres">
      <dgm:prSet presAssocID="{12BC5CB9-17EF-4CF1-8AFB-D6EB6D5B265B}" presName="composite" presStyleCnt="0"/>
      <dgm:spPr/>
    </dgm:pt>
    <dgm:pt modelId="{34DCFD0B-A872-450F-86D0-2515950084FB}" type="pres">
      <dgm:prSet presAssocID="{12BC5CB9-17EF-4CF1-8AFB-D6EB6D5B265B}" presName="imgShp" presStyleLbl="fgImgPlace1" presStyleIdx="4" presStyleCnt="5"/>
      <dgm:spPr>
        <a:noFill/>
        <a:ln>
          <a:noFill/>
        </a:ln>
      </dgm:spPr>
    </dgm:pt>
    <dgm:pt modelId="{D5FC3231-D03D-4FBB-BFC8-88DF78DD50D4}" type="pres">
      <dgm:prSet presAssocID="{12BC5CB9-17EF-4CF1-8AFB-D6EB6D5B265B}" presName="txShp" presStyleLbl="node1" presStyleIdx="4" presStyleCnt="5">
        <dgm:presLayoutVars>
          <dgm:bulletEnabled val="1"/>
        </dgm:presLayoutVars>
      </dgm:prSet>
      <dgm:spPr/>
    </dgm:pt>
  </dgm:ptLst>
  <dgm:cxnLst>
    <dgm:cxn modelId="{700F5625-B93C-4DE5-B5FC-E7341F6C928F}" type="presOf" srcId="{F4D618ED-05D1-4FBE-98E8-C4B371273B67}" destId="{6A862FD7-006E-4094-9ED8-8F4DCA82DBA6}" srcOrd="0" destOrd="0" presId="urn:microsoft.com/office/officeart/2005/8/layout/vList3"/>
    <dgm:cxn modelId="{EAB81331-80FF-418C-8857-C973FBBC7F07}" type="presOf" srcId="{B696FBDC-6D35-4EFE-A7D9-DC31BDC4ED9A}" destId="{089F7363-20C5-4E98-A6FE-F382305B3BBB}" srcOrd="0" destOrd="0" presId="urn:microsoft.com/office/officeart/2005/8/layout/vList3"/>
    <dgm:cxn modelId="{86F81531-BD9F-4C27-89DC-BEEEEE982364}" srcId="{745AC089-7BF9-4754-9C15-475C78389E13}" destId="{12BC5CB9-17EF-4CF1-8AFB-D6EB6D5B265B}" srcOrd="4" destOrd="0" parTransId="{7F152E84-B6D0-4C87-B82A-435994E11F1C}" sibTransId="{50FF2119-146A-49ED-8B1D-AE4AD2A27F99}"/>
    <dgm:cxn modelId="{0E2D903C-3F55-4161-85A7-4F3BEB4F60DE}" type="presOf" srcId="{745AC089-7BF9-4754-9C15-475C78389E13}" destId="{3BCB4E78-6E74-4C69-AE14-BF5182734B39}" srcOrd="0" destOrd="0" presId="urn:microsoft.com/office/officeart/2005/8/layout/vList3"/>
    <dgm:cxn modelId="{806F4B62-BC53-4C0B-8742-A8CDB7DBB873}" srcId="{745AC089-7BF9-4754-9C15-475C78389E13}" destId="{F4D618ED-05D1-4FBE-98E8-C4B371273B67}" srcOrd="1" destOrd="0" parTransId="{E2ED0CE3-67B6-40E3-A1ED-6E79F0BBE58E}" sibTransId="{97FF08E7-A89C-44F2-B820-3336F143AC50}"/>
    <dgm:cxn modelId="{D0CC1C63-64E6-4B7E-9554-30AA03ED482D}" srcId="{745AC089-7BF9-4754-9C15-475C78389E13}" destId="{B696FBDC-6D35-4EFE-A7D9-DC31BDC4ED9A}" srcOrd="2" destOrd="0" parTransId="{9B1EA5C6-8E98-411F-A950-781479911D4E}" sibTransId="{A1C20E43-B486-4D59-BF5B-B0FE53BAAC3F}"/>
    <dgm:cxn modelId="{4ABF036C-024E-4E12-84B3-21D12EF815BB}" type="presOf" srcId="{D5DD2D67-568D-43ED-AB9C-5B493333947F}" destId="{1BC115F2-D761-481F-A778-0525E46296A5}" srcOrd="0" destOrd="0" presId="urn:microsoft.com/office/officeart/2005/8/layout/vList3"/>
    <dgm:cxn modelId="{C4F2F44E-0F58-425A-8278-566EBE56F17E}" srcId="{745AC089-7BF9-4754-9C15-475C78389E13}" destId="{9F85D21E-1CBB-4F50-A6F9-C50A8AC22611}" srcOrd="0" destOrd="0" parTransId="{2D2468B8-96F5-4DB2-8E7B-931CD0E1656A}" sibTransId="{8CA5373E-BF73-42E1-98B9-636D9A160DDA}"/>
    <dgm:cxn modelId="{97F33056-4984-47F8-86FC-E233187800BD}" type="presOf" srcId="{9F85D21E-1CBB-4F50-A6F9-C50A8AC22611}" destId="{D2C735E9-38D4-4DCD-915F-D74465171B3C}" srcOrd="0" destOrd="0" presId="urn:microsoft.com/office/officeart/2005/8/layout/vList3"/>
    <dgm:cxn modelId="{F5C83EBC-3178-416B-91CB-FF283D89BCBE}" type="presOf" srcId="{12BC5CB9-17EF-4CF1-8AFB-D6EB6D5B265B}" destId="{D5FC3231-D03D-4FBB-BFC8-88DF78DD50D4}" srcOrd="0" destOrd="0" presId="urn:microsoft.com/office/officeart/2005/8/layout/vList3"/>
    <dgm:cxn modelId="{3B45BEDE-C18C-4D85-90F0-7421A6981778}" srcId="{745AC089-7BF9-4754-9C15-475C78389E13}" destId="{D5DD2D67-568D-43ED-AB9C-5B493333947F}" srcOrd="3" destOrd="0" parTransId="{74DE59F8-DA38-42CB-B688-F830E81DA04C}" sibTransId="{F4B971CF-211C-46A5-B091-4F0DD611AAF5}"/>
    <dgm:cxn modelId="{D2E87D46-8CBC-404F-B611-C99C95078804}" type="presParOf" srcId="{3BCB4E78-6E74-4C69-AE14-BF5182734B39}" destId="{3D389ED4-07C3-40FA-987F-D74654FDF949}" srcOrd="0" destOrd="0" presId="urn:microsoft.com/office/officeart/2005/8/layout/vList3"/>
    <dgm:cxn modelId="{22B2F6B8-05A2-41A9-9F29-6679BEA55D61}" type="presParOf" srcId="{3D389ED4-07C3-40FA-987F-D74654FDF949}" destId="{5E7421A9-98A9-4410-8968-E8356F7F7B80}" srcOrd="0" destOrd="0" presId="urn:microsoft.com/office/officeart/2005/8/layout/vList3"/>
    <dgm:cxn modelId="{E6A8F5A8-18B0-43C9-8300-A75471013704}" type="presParOf" srcId="{3D389ED4-07C3-40FA-987F-D74654FDF949}" destId="{D2C735E9-38D4-4DCD-915F-D74465171B3C}" srcOrd="1" destOrd="0" presId="urn:microsoft.com/office/officeart/2005/8/layout/vList3"/>
    <dgm:cxn modelId="{B2B1BABF-07DC-43B9-93BD-C5760B5E5750}" type="presParOf" srcId="{3BCB4E78-6E74-4C69-AE14-BF5182734B39}" destId="{73A5D350-7B40-4A52-9CBB-0DB2E42D00D7}" srcOrd="1" destOrd="0" presId="urn:microsoft.com/office/officeart/2005/8/layout/vList3"/>
    <dgm:cxn modelId="{D3DDA390-1194-46C0-8E51-7A0DF7E87CAD}" type="presParOf" srcId="{3BCB4E78-6E74-4C69-AE14-BF5182734B39}" destId="{C4675423-FE41-4EAB-9738-57967CBBD3C2}" srcOrd="2" destOrd="0" presId="urn:microsoft.com/office/officeart/2005/8/layout/vList3"/>
    <dgm:cxn modelId="{99D14F5B-4456-4755-B40B-CC242489D8DE}" type="presParOf" srcId="{C4675423-FE41-4EAB-9738-57967CBBD3C2}" destId="{91FFA6EC-8F4C-4BBF-A072-7797332399AC}" srcOrd="0" destOrd="0" presId="urn:microsoft.com/office/officeart/2005/8/layout/vList3"/>
    <dgm:cxn modelId="{10E54608-118C-4632-AA69-2D2B807C4F4A}" type="presParOf" srcId="{C4675423-FE41-4EAB-9738-57967CBBD3C2}" destId="{6A862FD7-006E-4094-9ED8-8F4DCA82DBA6}" srcOrd="1" destOrd="0" presId="urn:microsoft.com/office/officeart/2005/8/layout/vList3"/>
    <dgm:cxn modelId="{2E7DD153-3024-4ECA-AA41-9D7F9D5828AF}" type="presParOf" srcId="{3BCB4E78-6E74-4C69-AE14-BF5182734B39}" destId="{8F708F9A-0F85-4F00-B6F6-B0824E428D61}" srcOrd="3" destOrd="0" presId="urn:microsoft.com/office/officeart/2005/8/layout/vList3"/>
    <dgm:cxn modelId="{349DF788-B7C5-4C8E-8125-9FC77520B2C3}" type="presParOf" srcId="{3BCB4E78-6E74-4C69-AE14-BF5182734B39}" destId="{7C5EDC25-B0E8-474F-AE99-8F0B8271B2FC}" srcOrd="4" destOrd="0" presId="urn:microsoft.com/office/officeart/2005/8/layout/vList3"/>
    <dgm:cxn modelId="{C4490FF4-6B4B-4A4B-9518-6F984D50348A}" type="presParOf" srcId="{7C5EDC25-B0E8-474F-AE99-8F0B8271B2FC}" destId="{7DEEE728-BED4-469A-993A-B14FC952049B}" srcOrd="0" destOrd="0" presId="urn:microsoft.com/office/officeart/2005/8/layout/vList3"/>
    <dgm:cxn modelId="{50AC8705-4AC4-48BB-89E5-975034AA0945}" type="presParOf" srcId="{7C5EDC25-B0E8-474F-AE99-8F0B8271B2FC}" destId="{089F7363-20C5-4E98-A6FE-F382305B3BBB}" srcOrd="1" destOrd="0" presId="urn:microsoft.com/office/officeart/2005/8/layout/vList3"/>
    <dgm:cxn modelId="{3EAD5DA9-8E4F-489A-ABA4-4A1AA6F716C8}" type="presParOf" srcId="{3BCB4E78-6E74-4C69-AE14-BF5182734B39}" destId="{DF99DAA8-F710-4681-AE3C-13D5AE3FCC01}" srcOrd="5" destOrd="0" presId="urn:microsoft.com/office/officeart/2005/8/layout/vList3"/>
    <dgm:cxn modelId="{F1801DAE-170D-4FB6-BE46-B0CFB3B0FCEE}" type="presParOf" srcId="{3BCB4E78-6E74-4C69-AE14-BF5182734B39}" destId="{D73C29EE-C860-429B-BF59-F0B8E8264AB2}" srcOrd="6" destOrd="0" presId="urn:microsoft.com/office/officeart/2005/8/layout/vList3"/>
    <dgm:cxn modelId="{D0F3FE1E-4FB8-4040-9036-F7765C0D9DE4}" type="presParOf" srcId="{D73C29EE-C860-429B-BF59-F0B8E8264AB2}" destId="{E4776EFC-F283-4A51-807F-B51F8FEE0CD5}" srcOrd="0" destOrd="0" presId="urn:microsoft.com/office/officeart/2005/8/layout/vList3"/>
    <dgm:cxn modelId="{42AF6B20-6BB6-4F8F-82FA-6B53F1F86EFA}" type="presParOf" srcId="{D73C29EE-C860-429B-BF59-F0B8E8264AB2}" destId="{1BC115F2-D761-481F-A778-0525E46296A5}" srcOrd="1" destOrd="0" presId="urn:microsoft.com/office/officeart/2005/8/layout/vList3"/>
    <dgm:cxn modelId="{CCEC0CE3-A9A7-46B6-8CDD-72809A29A4BF}" type="presParOf" srcId="{3BCB4E78-6E74-4C69-AE14-BF5182734B39}" destId="{CFDD7177-AD38-4AE6-99DF-CEF729BBC092}" srcOrd="7" destOrd="0" presId="urn:microsoft.com/office/officeart/2005/8/layout/vList3"/>
    <dgm:cxn modelId="{A8E308A8-11CE-439D-9A46-5EC43379E0FA}" type="presParOf" srcId="{3BCB4E78-6E74-4C69-AE14-BF5182734B39}" destId="{185EED66-EE7E-47BC-A504-413735D68E53}" srcOrd="8" destOrd="0" presId="urn:microsoft.com/office/officeart/2005/8/layout/vList3"/>
    <dgm:cxn modelId="{D085DF67-2D04-4C70-B3A4-EA293673CF41}" type="presParOf" srcId="{185EED66-EE7E-47BC-A504-413735D68E53}" destId="{34DCFD0B-A872-450F-86D0-2515950084FB}" srcOrd="0" destOrd="0" presId="urn:microsoft.com/office/officeart/2005/8/layout/vList3"/>
    <dgm:cxn modelId="{721BA190-E557-4970-B36D-C0033B4AA0C6}" type="presParOf" srcId="{185EED66-EE7E-47BC-A504-413735D68E53}" destId="{D5FC3231-D03D-4FBB-BFC8-88DF78DD50D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5083C-3397-446D-B80F-E356EA4664F3}">
      <dsp:nvSpPr>
        <dsp:cNvPr id="0" name=""/>
        <dsp:cNvSpPr/>
      </dsp:nvSpPr>
      <dsp:spPr>
        <a:xfrm>
          <a:off x="0" y="2630938"/>
          <a:ext cx="2689539" cy="1212902"/>
        </a:xfrm>
        <a:prstGeom prst="roundRect">
          <a:avLst/>
        </a:prstGeom>
        <a:solidFill>
          <a:srgbClr val="FDBF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a:solidFill>
                <a:schemeClr val="tx1"/>
              </a:solidFill>
              <a:latin typeface="AkzidenzGrotesk"/>
            </a:rPr>
            <a:t>OTHER TALK ONDERWIJS</a:t>
          </a:r>
          <a:endParaRPr lang="en-BE" sz="3000" b="1" kern="1200">
            <a:solidFill>
              <a:schemeClr val="tx1"/>
            </a:solidFill>
            <a:latin typeface="AkzidenzGrotesk"/>
          </a:endParaRPr>
        </a:p>
      </dsp:txBody>
      <dsp:txXfrm>
        <a:off x="59209" y="2690147"/>
        <a:ext cx="2571121" cy="1094484"/>
      </dsp:txXfrm>
    </dsp:sp>
    <dsp:sp modelId="{6F5DD9F4-BAE6-4BB2-8421-C2850C51F017}">
      <dsp:nvSpPr>
        <dsp:cNvPr id="0" name=""/>
        <dsp:cNvSpPr/>
      </dsp:nvSpPr>
      <dsp:spPr>
        <a:xfrm rot="18910465">
          <a:off x="2490236" y="2735539"/>
          <a:ext cx="1370989" cy="37221"/>
        </a:xfrm>
        <a:custGeom>
          <a:avLst/>
          <a:gdLst/>
          <a:ahLst/>
          <a:cxnLst/>
          <a:rect l="0" t="0" r="0" b="0"/>
          <a:pathLst>
            <a:path>
              <a:moveTo>
                <a:pt x="0" y="18610"/>
              </a:moveTo>
              <a:lnTo>
                <a:pt x="1370989" y="1861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BE" sz="500" kern="1200"/>
        </a:p>
      </dsp:txBody>
      <dsp:txXfrm>
        <a:off x="3141456" y="2719875"/>
        <a:ext cx="68549" cy="68549"/>
      </dsp:txXfrm>
    </dsp:sp>
    <dsp:sp modelId="{99C6DD1F-A144-4304-9049-5E06306BDFA3}">
      <dsp:nvSpPr>
        <dsp:cNvPr id="0" name=""/>
        <dsp:cNvSpPr/>
      </dsp:nvSpPr>
      <dsp:spPr>
        <a:xfrm>
          <a:off x="3661921" y="1664458"/>
          <a:ext cx="2425805" cy="1212902"/>
        </a:xfrm>
        <a:prstGeom prst="roundRect">
          <a:avLst/>
        </a:prstGeom>
        <a:solidFill>
          <a:srgbClr val="00AC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a:latin typeface="AkzidenzGrotesk"/>
            </a:rPr>
            <a:t>Teaching Migration</a:t>
          </a:r>
          <a:endParaRPr lang="en-BE" sz="3000" b="1" kern="1200">
            <a:latin typeface="AkzidenzGrotesk"/>
          </a:endParaRPr>
        </a:p>
      </dsp:txBody>
      <dsp:txXfrm>
        <a:off x="3721130" y="1723667"/>
        <a:ext cx="2307387" cy="1094484"/>
      </dsp:txXfrm>
    </dsp:sp>
    <dsp:sp modelId="{5B5D1749-5D75-4EA8-B3B5-7E8205F46743}">
      <dsp:nvSpPr>
        <dsp:cNvPr id="0" name=""/>
        <dsp:cNvSpPr/>
      </dsp:nvSpPr>
      <dsp:spPr>
        <a:xfrm rot="19457599">
          <a:off x="5975411" y="1903589"/>
          <a:ext cx="1194955" cy="37221"/>
        </a:xfrm>
        <a:custGeom>
          <a:avLst/>
          <a:gdLst/>
          <a:ahLst/>
          <a:cxnLst/>
          <a:rect l="0" t="0" r="0" b="0"/>
          <a:pathLst>
            <a:path>
              <a:moveTo>
                <a:pt x="0" y="18610"/>
              </a:moveTo>
              <a:lnTo>
                <a:pt x="1194955" y="1861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BE" sz="500" kern="1200"/>
        </a:p>
      </dsp:txBody>
      <dsp:txXfrm>
        <a:off x="6543015" y="1892326"/>
        <a:ext cx="59747" cy="59747"/>
      </dsp:txXfrm>
    </dsp:sp>
    <dsp:sp modelId="{BDB354D7-6509-4BCA-9918-689AEE3B388B}">
      <dsp:nvSpPr>
        <dsp:cNvPr id="0" name=""/>
        <dsp:cNvSpPr/>
      </dsp:nvSpPr>
      <dsp:spPr>
        <a:xfrm>
          <a:off x="7058050" y="967039"/>
          <a:ext cx="2579189" cy="1212902"/>
        </a:xfrm>
        <a:prstGeom prst="roundRect">
          <a:avLst/>
        </a:prstGeom>
        <a:noFill/>
        <a:ln w="38100" cap="flat" cmpd="sng" algn="ctr">
          <a:solidFill>
            <a:srgbClr val="00AC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noProof="0">
              <a:solidFill>
                <a:schemeClr val="tx1"/>
              </a:solidFill>
              <a:latin typeface="AkzidenzGrotesk"/>
            </a:rPr>
            <a:t>Toolbox lerarenopleiding secundair onderwijs door</a:t>
          </a:r>
        </a:p>
        <a:p>
          <a:pPr marL="0" lvl="0" indent="0" algn="ctr" defTabSz="711200">
            <a:lnSpc>
              <a:spcPct val="90000"/>
            </a:lnSpc>
            <a:spcBef>
              <a:spcPct val="0"/>
            </a:spcBef>
            <a:spcAft>
              <a:spcPct val="35000"/>
            </a:spcAft>
            <a:buNone/>
          </a:pPr>
          <a:endParaRPr lang="nl-BE" sz="1600" kern="1200" noProof="0">
            <a:solidFill>
              <a:schemeClr val="tx1"/>
            </a:solidFill>
            <a:latin typeface="AkzidenzGrotesk" panose="02000503050000020003" pitchFamily="2" charset="0"/>
          </a:endParaRPr>
        </a:p>
      </dsp:txBody>
      <dsp:txXfrm>
        <a:off x="7117259" y="1026248"/>
        <a:ext cx="2460771" cy="1094484"/>
      </dsp:txXfrm>
    </dsp:sp>
    <dsp:sp modelId="{299345E8-9E37-41CE-8537-3964D2E3CE51}">
      <dsp:nvSpPr>
        <dsp:cNvPr id="0" name=""/>
        <dsp:cNvSpPr/>
      </dsp:nvSpPr>
      <dsp:spPr>
        <a:xfrm rot="2142401">
          <a:off x="5975411" y="2601008"/>
          <a:ext cx="1194955" cy="37221"/>
        </a:xfrm>
        <a:custGeom>
          <a:avLst/>
          <a:gdLst/>
          <a:ahLst/>
          <a:cxnLst/>
          <a:rect l="0" t="0" r="0" b="0"/>
          <a:pathLst>
            <a:path>
              <a:moveTo>
                <a:pt x="0" y="18610"/>
              </a:moveTo>
              <a:lnTo>
                <a:pt x="1194955" y="1861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BE" sz="500" kern="1200"/>
        </a:p>
      </dsp:txBody>
      <dsp:txXfrm>
        <a:off x="6543015" y="2589745"/>
        <a:ext cx="59747" cy="59747"/>
      </dsp:txXfrm>
    </dsp:sp>
    <dsp:sp modelId="{8DF74739-377C-44FF-B398-571618319B34}">
      <dsp:nvSpPr>
        <dsp:cNvPr id="0" name=""/>
        <dsp:cNvSpPr/>
      </dsp:nvSpPr>
      <dsp:spPr>
        <a:xfrm>
          <a:off x="7058050" y="2361877"/>
          <a:ext cx="2579189" cy="1212902"/>
        </a:xfrm>
        <a:prstGeom prst="roundRect">
          <a:avLst/>
        </a:prstGeom>
        <a:noFill/>
        <a:ln w="38100" cap="flat" cmpd="sng" algn="ctr">
          <a:solidFill>
            <a:srgbClr val="00AC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noProof="0">
              <a:solidFill>
                <a:schemeClr val="tx1"/>
              </a:solidFill>
              <a:latin typeface="AkzidenzGrotesk"/>
            </a:rPr>
            <a:t>Digitale leeromgeving huidige leerkrachten secundair onderwijs door</a:t>
          </a:r>
        </a:p>
        <a:p>
          <a:pPr marL="0" lvl="0" indent="0" algn="ctr" defTabSz="711200">
            <a:lnSpc>
              <a:spcPct val="90000"/>
            </a:lnSpc>
            <a:spcBef>
              <a:spcPct val="0"/>
            </a:spcBef>
            <a:spcAft>
              <a:spcPct val="35000"/>
            </a:spcAft>
            <a:buNone/>
          </a:pPr>
          <a:endParaRPr lang="nl-BE" sz="1600" kern="1200" noProof="0">
            <a:solidFill>
              <a:schemeClr val="tx1"/>
            </a:solidFill>
            <a:latin typeface="AkzidenzGrotesk" panose="02000503050000020003" pitchFamily="2" charset="0"/>
          </a:endParaRPr>
        </a:p>
      </dsp:txBody>
      <dsp:txXfrm>
        <a:off x="7117259" y="2421086"/>
        <a:ext cx="2460771" cy="1094484"/>
      </dsp:txXfrm>
    </dsp:sp>
    <dsp:sp modelId="{F160871B-FE66-46D5-A3CD-29BCF518E564}">
      <dsp:nvSpPr>
        <dsp:cNvPr id="0" name=""/>
        <dsp:cNvSpPr/>
      </dsp:nvSpPr>
      <dsp:spPr>
        <a:xfrm rot="2839341">
          <a:off x="2458500" y="3746072"/>
          <a:ext cx="1434461" cy="37221"/>
        </a:xfrm>
        <a:custGeom>
          <a:avLst/>
          <a:gdLst/>
          <a:ahLst/>
          <a:cxnLst/>
          <a:rect l="0" t="0" r="0" b="0"/>
          <a:pathLst>
            <a:path>
              <a:moveTo>
                <a:pt x="0" y="18610"/>
              </a:moveTo>
              <a:lnTo>
                <a:pt x="1434461" y="1861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BE" sz="500" kern="1200"/>
        </a:p>
      </dsp:txBody>
      <dsp:txXfrm>
        <a:off x="3139869" y="3728821"/>
        <a:ext cx="71723" cy="71723"/>
      </dsp:txXfrm>
    </dsp:sp>
    <dsp:sp modelId="{D892DBFF-828C-4993-A6C3-0103A3545A10}">
      <dsp:nvSpPr>
        <dsp:cNvPr id="0" name=""/>
        <dsp:cNvSpPr/>
      </dsp:nvSpPr>
      <dsp:spPr>
        <a:xfrm>
          <a:off x="3661921" y="3685524"/>
          <a:ext cx="2425805" cy="1212902"/>
        </a:xfrm>
        <a:prstGeom prst="roundRect">
          <a:avLst/>
        </a:prstGeom>
        <a:solidFill>
          <a:srgbClr val="00AC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a:latin typeface="AkzidenzGrotesk"/>
            </a:rPr>
            <a:t>School Projects</a:t>
          </a:r>
          <a:endParaRPr lang="en-BE" sz="3000" b="1" kern="1200">
            <a:latin typeface="AkzidenzGrotesk"/>
          </a:endParaRPr>
        </a:p>
      </dsp:txBody>
      <dsp:txXfrm>
        <a:off x="3721130" y="3744733"/>
        <a:ext cx="2307387" cy="1094484"/>
      </dsp:txXfrm>
    </dsp:sp>
    <dsp:sp modelId="{CFA8869E-B390-425A-A8A6-22999549EC26}">
      <dsp:nvSpPr>
        <dsp:cNvPr id="0" name=""/>
        <dsp:cNvSpPr/>
      </dsp:nvSpPr>
      <dsp:spPr>
        <a:xfrm rot="24298">
          <a:off x="6087715" y="4276816"/>
          <a:ext cx="976457" cy="37221"/>
        </a:xfrm>
        <a:custGeom>
          <a:avLst/>
          <a:gdLst/>
          <a:ahLst/>
          <a:cxnLst/>
          <a:rect l="0" t="0" r="0" b="0"/>
          <a:pathLst>
            <a:path>
              <a:moveTo>
                <a:pt x="0" y="18610"/>
              </a:moveTo>
              <a:lnTo>
                <a:pt x="976457" y="1861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6551533" y="4271015"/>
        <a:ext cx="48822" cy="48822"/>
      </dsp:txXfrm>
    </dsp:sp>
    <dsp:sp modelId="{18D2B805-EF3C-46F7-A999-19BBEFE33D0A}">
      <dsp:nvSpPr>
        <dsp:cNvPr id="0" name=""/>
        <dsp:cNvSpPr/>
      </dsp:nvSpPr>
      <dsp:spPr>
        <a:xfrm>
          <a:off x="7064161" y="3763617"/>
          <a:ext cx="2575138" cy="1070520"/>
        </a:xfrm>
        <a:prstGeom prst="roundRect">
          <a:avLst>
            <a:gd name="adj" fmla="val 10000"/>
          </a:avLst>
        </a:prstGeom>
        <a:noFill/>
        <a:ln w="38100" cap="flat" cmpd="sng" algn="ctr">
          <a:solidFill>
            <a:srgbClr val="00AC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marL="0" lvl="0" indent="0" algn="ctr" defTabSz="711200">
            <a:lnSpc>
              <a:spcPct val="90000"/>
            </a:lnSpc>
            <a:spcBef>
              <a:spcPct val="0"/>
            </a:spcBef>
            <a:spcAft>
              <a:spcPct val="35000"/>
            </a:spcAft>
            <a:buNone/>
          </a:pPr>
          <a:r>
            <a:rPr lang="nl-BE" sz="1600" kern="1200" noProof="0">
              <a:solidFill>
                <a:schemeClr val="bg2">
                  <a:lumMod val="25000"/>
                </a:schemeClr>
              </a:solidFill>
              <a:latin typeface="AkzidenzGrotesk"/>
              <a:cs typeface="Calibri" panose="020F0502020204030204"/>
            </a:rPr>
            <a:t>13 schooltrajecten + impactmeting door</a:t>
          </a:r>
        </a:p>
      </dsp:txBody>
      <dsp:txXfrm>
        <a:off x="7095515" y="3794971"/>
        <a:ext cx="2512430" cy="1007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735E9-38D4-4DCD-915F-D74465171B3C}">
      <dsp:nvSpPr>
        <dsp:cNvPr id="0" name=""/>
        <dsp:cNvSpPr/>
      </dsp:nvSpPr>
      <dsp:spPr>
        <a:xfrm rot="10800000">
          <a:off x="2163107" y="119"/>
          <a:ext cx="7854386" cy="738987"/>
        </a:xfrm>
        <a:prstGeom prst="homePlate">
          <a:avLst/>
        </a:prstGeom>
        <a:noFill/>
        <a:ln w="12700" cap="flat" cmpd="sng" algn="ctr">
          <a:solidFill>
            <a:srgbClr val="00AC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873" tIns="80010" rIns="149352" bIns="80010" numCol="1" spcCol="1270" anchor="ctr" anchorCtr="0">
          <a:noAutofit/>
        </a:bodyPr>
        <a:lstStyle/>
        <a:p>
          <a:pPr marL="0" lvl="0" indent="0" algn="l" defTabSz="933450">
            <a:lnSpc>
              <a:spcPct val="90000"/>
            </a:lnSpc>
            <a:spcBef>
              <a:spcPct val="0"/>
            </a:spcBef>
            <a:spcAft>
              <a:spcPct val="35000"/>
            </a:spcAft>
            <a:buNone/>
          </a:pPr>
          <a:r>
            <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rPr>
            <a:t>TOOL 1: </a:t>
          </a:r>
          <a:r>
            <a:rPr lang="nl-BE" sz="2100" b="1" kern="1200">
              <a:solidFill>
                <a:srgbClr val="00ACBD"/>
              </a:solidFill>
              <a:effectLst/>
              <a:latin typeface="Trump Gothic Pro" panose="02000508020000020004" pitchFamily="2" charset="0"/>
              <a:ea typeface="Calibri" panose="020F0502020204030204" pitchFamily="34" charset="0"/>
              <a:cs typeface="Arial" panose="020B0604020202020204" pitchFamily="34" charset="0"/>
            </a:rPr>
            <a:t>DEKOLONISEER JE DENKEN </a:t>
          </a:r>
          <a:r>
            <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rPr>
            <a:t>(UCLL)</a:t>
          </a:r>
          <a:endParaRPr lang="LID4096" sz="2100" b="1" kern="1200">
            <a:solidFill>
              <a:schemeClr val="tx1"/>
            </a:solidFill>
          </a:endParaRPr>
        </a:p>
      </dsp:txBody>
      <dsp:txXfrm rot="10800000">
        <a:off x="2347854" y="119"/>
        <a:ext cx="7669639" cy="738987"/>
      </dsp:txXfrm>
    </dsp:sp>
    <dsp:sp modelId="{5E7421A9-98A9-4410-8968-E8356F7F7B80}">
      <dsp:nvSpPr>
        <dsp:cNvPr id="0" name=""/>
        <dsp:cNvSpPr/>
      </dsp:nvSpPr>
      <dsp:spPr>
        <a:xfrm>
          <a:off x="1793613" y="119"/>
          <a:ext cx="738987" cy="738987"/>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A862FD7-006E-4094-9ED8-8F4DCA82DBA6}">
      <dsp:nvSpPr>
        <dsp:cNvPr id="0" name=""/>
        <dsp:cNvSpPr/>
      </dsp:nvSpPr>
      <dsp:spPr>
        <a:xfrm rot="10800000">
          <a:off x="2163107" y="951266"/>
          <a:ext cx="7854386" cy="738987"/>
        </a:xfrm>
        <a:prstGeom prst="homePlate">
          <a:avLst/>
        </a:prstGeom>
        <a:noFill/>
        <a:ln w="12700" cap="flat" cmpd="sng" algn="ctr">
          <a:solidFill>
            <a:srgbClr val="00AC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873" tIns="80010" rIns="149352" bIns="80010" numCol="1" spcCol="1270" anchor="ctr" anchorCtr="0">
          <a:noAutofit/>
        </a:bodyPr>
        <a:lstStyle/>
        <a:p>
          <a:pPr marL="0" lvl="0" indent="0" algn="l" defTabSz="933450">
            <a:lnSpc>
              <a:spcPct val="90000"/>
            </a:lnSpc>
            <a:spcBef>
              <a:spcPct val="0"/>
            </a:spcBef>
            <a:spcAft>
              <a:spcPct val="35000"/>
            </a:spcAft>
            <a:buNone/>
          </a:pPr>
          <a:r>
            <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rPr>
            <a:t>TOOL 2: </a:t>
          </a:r>
          <a:r>
            <a:rPr lang="nl-BE" sz="2100" b="1" kern="1200">
              <a:solidFill>
                <a:srgbClr val="00ACBD"/>
              </a:solidFill>
              <a:effectLst/>
              <a:latin typeface="Trump Gothic Pro" panose="02000508020000020004" pitchFamily="2" charset="0"/>
              <a:ea typeface="Calibri" panose="020F0502020204030204" pitchFamily="34" charset="0"/>
              <a:cs typeface="Arial" panose="020B0604020202020204" pitchFamily="34" charset="0"/>
            </a:rPr>
            <a:t>INTERCULTURELE COMPETENTIES IN DE KLAS </a:t>
          </a:r>
          <a:r>
            <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rPr>
            <a:t>(</a:t>
          </a:r>
          <a:r>
            <a:rPr lang="nl-BE" sz="2100" b="1" kern="1200" err="1">
              <a:solidFill>
                <a:schemeClr val="tx1"/>
              </a:solidFill>
              <a:effectLst/>
              <a:latin typeface="Trump Gothic Pro" panose="02000508020000020004" pitchFamily="2" charset="0"/>
              <a:ea typeface="Calibri" panose="020F0502020204030204" pitchFamily="34" charset="0"/>
              <a:cs typeface="Arial" panose="020B0604020202020204" pitchFamily="34" charset="0"/>
            </a:rPr>
            <a:t>Howest</a:t>
          </a:r>
          <a:r>
            <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rPr>
            <a:t>) </a:t>
          </a:r>
        </a:p>
      </dsp:txBody>
      <dsp:txXfrm rot="10800000">
        <a:off x="2347854" y="951266"/>
        <a:ext cx="7669639" cy="738987"/>
      </dsp:txXfrm>
    </dsp:sp>
    <dsp:sp modelId="{91FFA6EC-8F4C-4BBF-A072-7797332399AC}">
      <dsp:nvSpPr>
        <dsp:cNvPr id="0" name=""/>
        <dsp:cNvSpPr/>
      </dsp:nvSpPr>
      <dsp:spPr>
        <a:xfrm>
          <a:off x="1793613" y="951266"/>
          <a:ext cx="738987" cy="738987"/>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9F7363-20C5-4E98-A6FE-F382305B3BBB}">
      <dsp:nvSpPr>
        <dsp:cNvPr id="0" name=""/>
        <dsp:cNvSpPr/>
      </dsp:nvSpPr>
      <dsp:spPr>
        <a:xfrm rot="10800000">
          <a:off x="2163107" y="1902412"/>
          <a:ext cx="7854386" cy="738987"/>
        </a:xfrm>
        <a:prstGeom prst="homePlate">
          <a:avLst/>
        </a:prstGeom>
        <a:noFill/>
        <a:ln w="12700" cap="flat" cmpd="sng" algn="ctr">
          <a:solidFill>
            <a:srgbClr val="00AC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873" tIns="80010" rIns="149352" bIns="80010" numCol="1" spcCol="1270" anchor="ctr" anchorCtr="0">
          <a:noAutofit/>
        </a:bodyPr>
        <a:lstStyle/>
        <a:p>
          <a:pPr marL="0" lvl="0" indent="0" algn="l" defTabSz="933450">
            <a:lnSpc>
              <a:spcPct val="90000"/>
            </a:lnSpc>
            <a:spcBef>
              <a:spcPct val="0"/>
            </a:spcBef>
            <a:spcAft>
              <a:spcPct val="35000"/>
            </a:spcAft>
            <a:buNone/>
          </a:pPr>
          <a:r>
            <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rPr>
            <a:t>TOOL 3: </a:t>
          </a:r>
          <a:r>
            <a:rPr lang="nl-BE" sz="2100" b="1" kern="1200">
              <a:solidFill>
                <a:srgbClr val="00ACBD"/>
              </a:solidFill>
              <a:effectLst/>
              <a:latin typeface="Trump Gothic Pro" panose="02000508020000020004" pitchFamily="2" charset="0"/>
              <a:ea typeface="Calibri" panose="020F0502020204030204" pitchFamily="34" charset="0"/>
              <a:cs typeface="Arial" panose="020B0604020202020204" pitchFamily="34" charset="0"/>
            </a:rPr>
            <a:t>EEN CULTUURSENSITIEVE BRIL  </a:t>
          </a:r>
          <a:r>
            <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rPr>
            <a:t>(</a:t>
          </a:r>
          <a:r>
            <a:rPr lang="nl-BE" sz="2100" b="1" kern="1200" err="1">
              <a:solidFill>
                <a:schemeClr val="tx1"/>
              </a:solidFill>
              <a:effectLst/>
              <a:latin typeface="Trump Gothic Pro" panose="02000508020000020004" pitchFamily="2" charset="0"/>
              <a:ea typeface="Calibri" panose="020F0502020204030204" pitchFamily="34" charset="0"/>
              <a:cs typeface="Arial" panose="020B0604020202020204" pitchFamily="34" charset="0"/>
            </a:rPr>
            <a:t>UAntwerpen</a:t>
          </a:r>
          <a:r>
            <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rPr>
            <a:t>)</a:t>
          </a:r>
          <a:endParaRPr lang="en-BE" sz="2100" b="1" kern="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dsp:txBody>
      <dsp:txXfrm rot="10800000">
        <a:off x="2347854" y="1902412"/>
        <a:ext cx="7669639" cy="738987"/>
      </dsp:txXfrm>
    </dsp:sp>
    <dsp:sp modelId="{7DEEE728-BED4-469A-993A-B14FC952049B}">
      <dsp:nvSpPr>
        <dsp:cNvPr id="0" name=""/>
        <dsp:cNvSpPr/>
      </dsp:nvSpPr>
      <dsp:spPr>
        <a:xfrm>
          <a:off x="1793613" y="1902412"/>
          <a:ext cx="738987" cy="738987"/>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C115F2-D761-481F-A778-0525E46296A5}">
      <dsp:nvSpPr>
        <dsp:cNvPr id="0" name=""/>
        <dsp:cNvSpPr/>
      </dsp:nvSpPr>
      <dsp:spPr>
        <a:xfrm rot="10800000">
          <a:off x="2163107" y="2853558"/>
          <a:ext cx="7854386" cy="738987"/>
        </a:xfrm>
        <a:prstGeom prst="homePlate">
          <a:avLst/>
        </a:prstGeom>
        <a:noFill/>
        <a:ln w="12700" cap="flat" cmpd="sng" algn="ctr">
          <a:solidFill>
            <a:srgbClr val="00AC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873" tIns="80010" rIns="149352" bIns="80010" numCol="1" spcCol="1270" anchor="ctr" anchorCtr="0">
          <a:noAutofit/>
        </a:bodyPr>
        <a:lstStyle/>
        <a:p>
          <a:pPr marL="0" lvl="0" indent="0" algn="l" defTabSz="933450">
            <a:lnSpc>
              <a:spcPct val="90000"/>
            </a:lnSpc>
            <a:spcBef>
              <a:spcPct val="0"/>
            </a:spcBef>
            <a:spcAft>
              <a:spcPct val="35000"/>
            </a:spcAft>
            <a:buNone/>
          </a:pPr>
          <a:r>
            <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rPr>
            <a:t>TOOL 4: </a:t>
          </a:r>
          <a:r>
            <a:rPr lang="nl-BE" sz="2100" b="1" kern="1200">
              <a:solidFill>
                <a:srgbClr val="00ACBD"/>
              </a:solidFill>
              <a:effectLst/>
              <a:latin typeface="Trump Gothic Pro" panose="02000508020000020004" pitchFamily="2" charset="0"/>
              <a:ea typeface="Calibri" panose="020F0502020204030204" pitchFamily="34" charset="0"/>
              <a:cs typeface="Arial" panose="020B0604020202020204" pitchFamily="34" charset="0"/>
            </a:rPr>
            <a:t>GASTSPREKERS </a:t>
          </a:r>
          <a:r>
            <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rPr>
            <a:t>(lerarenopleidingen)</a:t>
          </a:r>
        </a:p>
      </dsp:txBody>
      <dsp:txXfrm rot="10800000">
        <a:off x="2347854" y="2853558"/>
        <a:ext cx="7669639" cy="738987"/>
      </dsp:txXfrm>
    </dsp:sp>
    <dsp:sp modelId="{E4776EFC-F283-4A51-807F-B51F8FEE0CD5}">
      <dsp:nvSpPr>
        <dsp:cNvPr id="0" name=""/>
        <dsp:cNvSpPr/>
      </dsp:nvSpPr>
      <dsp:spPr>
        <a:xfrm>
          <a:off x="1793613" y="2853558"/>
          <a:ext cx="738987" cy="738987"/>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5FC3231-D03D-4FBB-BFC8-88DF78DD50D4}">
      <dsp:nvSpPr>
        <dsp:cNvPr id="0" name=""/>
        <dsp:cNvSpPr/>
      </dsp:nvSpPr>
      <dsp:spPr>
        <a:xfrm rot="10800000">
          <a:off x="2163107" y="3804705"/>
          <a:ext cx="7854386" cy="738987"/>
        </a:xfrm>
        <a:prstGeom prst="homePlate">
          <a:avLst/>
        </a:prstGeom>
        <a:noFill/>
        <a:ln w="12700" cap="flat" cmpd="sng" algn="ctr">
          <a:solidFill>
            <a:srgbClr val="00AC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873" tIns="80010" rIns="149352" bIns="80010" numCol="1" spcCol="1270" anchor="ctr" anchorCtr="0">
          <a:noAutofit/>
        </a:bodyPr>
        <a:lstStyle/>
        <a:p>
          <a:pPr marL="0" lvl="0" indent="0" algn="l" defTabSz="933450">
            <a:lnSpc>
              <a:spcPct val="90000"/>
            </a:lnSpc>
            <a:spcBef>
              <a:spcPct val="0"/>
            </a:spcBef>
            <a:spcAft>
              <a:spcPct val="35000"/>
            </a:spcAft>
            <a:buNone/>
          </a:pPr>
          <a:r>
            <a:rPr lang="nl-BE" sz="2100" b="1" kern="1200">
              <a:solidFill>
                <a:schemeClr val="tx1"/>
              </a:solidFill>
              <a:latin typeface="Trump Gothic Pro" panose="02000508020000020004" pitchFamily="2" charset="0"/>
              <a:ea typeface="Calibri" panose="020F0502020204030204" pitchFamily="34" charset="0"/>
              <a:cs typeface="Arial" panose="020B0604020202020204" pitchFamily="34" charset="0"/>
            </a:rPr>
            <a:t>TOOL 5: </a:t>
          </a:r>
          <a:r>
            <a:rPr lang="nl-BE" sz="2100" b="1" kern="1200">
              <a:solidFill>
                <a:srgbClr val="00ACBD"/>
              </a:solidFill>
              <a:effectLst/>
              <a:latin typeface="Trump Gothic Pro" panose="02000508020000020004" pitchFamily="2" charset="0"/>
              <a:ea typeface="Calibri" panose="020F0502020204030204" pitchFamily="34" charset="0"/>
              <a:cs typeface="Arial" panose="020B0604020202020204" pitchFamily="34" charset="0"/>
            </a:rPr>
            <a:t>INTERCULTURELE SPELEN</a:t>
          </a:r>
          <a:r>
            <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rPr>
            <a:t> (</a:t>
          </a:r>
          <a:r>
            <a:rPr lang="nl-BE" sz="2100" b="1" kern="1200" err="1">
              <a:solidFill>
                <a:schemeClr val="tx1"/>
              </a:solidFill>
              <a:latin typeface="Trump Gothic Pro" panose="02000508020000020004" pitchFamily="2" charset="0"/>
              <a:ea typeface="Calibri" panose="020F0502020204030204" pitchFamily="34" charset="0"/>
              <a:cs typeface="Arial" panose="020B0604020202020204" pitchFamily="34" charset="0"/>
            </a:rPr>
            <a:t>Vives</a:t>
          </a:r>
          <a:r>
            <a:rPr lang="nl-BE" sz="2100" b="1" kern="1200">
              <a:solidFill>
                <a:schemeClr val="tx1"/>
              </a:solidFill>
              <a:latin typeface="Trump Gothic Pro" panose="02000508020000020004" pitchFamily="2" charset="0"/>
              <a:ea typeface="Calibri" panose="020F0502020204030204" pitchFamily="34" charset="0"/>
              <a:cs typeface="Arial" panose="020B0604020202020204" pitchFamily="34" charset="0"/>
            </a:rPr>
            <a:t>)</a:t>
          </a:r>
          <a:endParaRPr lang="nl-BE" sz="2100" b="1" kern="1200">
            <a:solidFill>
              <a:schemeClr val="tx1"/>
            </a:solidFill>
            <a:effectLst/>
            <a:latin typeface="Trump Gothic Pro" panose="02000508020000020004" pitchFamily="2" charset="0"/>
            <a:ea typeface="Calibri" panose="020F0502020204030204" pitchFamily="34" charset="0"/>
            <a:cs typeface="Arial" panose="020B0604020202020204" pitchFamily="34" charset="0"/>
          </a:endParaRPr>
        </a:p>
      </dsp:txBody>
      <dsp:txXfrm rot="10800000">
        <a:off x="2347854" y="3804705"/>
        <a:ext cx="7669639" cy="738987"/>
      </dsp:txXfrm>
    </dsp:sp>
    <dsp:sp modelId="{34DCFD0B-A872-450F-86D0-2515950084FB}">
      <dsp:nvSpPr>
        <dsp:cNvPr id="0" name=""/>
        <dsp:cNvSpPr/>
      </dsp:nvSpPr>
      <dsp:spPr>
        <a:xfrm>
          <a:off x="1793613" y="3804705"/>
          <a:ext cx="738987" cy="738987"/>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A7A06-E924-4933-82EF-9279BF1CDD4D}" type="datetimeFigureOut">
              <a:rPr lang="en-GB" smtClean="0"/>
              <a:t>20/02/2024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7372F-979C-4F9A-8090-AA4876858204}" type="slidenum">
              <a:rPr lang="en-GB" smtClean="0"/>
              <a:t>‹#›</a:t>
            </a:fld>
            <a:endParaRPr lang="en-GB"/>
          </a:p>
        </p:txBody>
      </p:sp>
    </p:spTree>
    <p:extLst>
      <p:ext uri="{BB962C8B-B14F-4D97-AF65-F5344CB8AC3E}">
        <p14:creationId xmlns:p14="http://schemas.microsoft.com/office/powerpoint/2010/main" val="250453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choolzonderracisme.be/aanbod/ondersteuning/project-interculturele-leergemeenschappen-identiteitsoefeninge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choolzonderracisme.be/aanbod/ondersteuning/project-interculturele-leergemeenschappen-multiperspectivitei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forms/d/1n3D1WSN7-B7HZpQMMNMqLpEVtIrvHChVlQlZVvoqjoQ/edi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4400">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2</a:t>
            </a:fld>
            <a:endParaRPr lang="en-US"/>
          </a:p>
        </p:txBody>
      </p:sp>
    </p:spTree>
    <p:extLst>
      <p:ext uri="{BB962C8B-B14F-4D97-AF65-F5344CB8AC3E}">
        <p14:creationId xmlns:p14="http://schemas.microsoft.com/office/powerpoint/2010/main" val="219237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Thema’s:</a:t>
            </a:r>
          </a:p>
          <a:p>
            <a:r>
              <a:rPr lang="nl-NL"/>
              <a:t>- Migratie en integratie</a:t>
            </a:r>
          </a:p>
          <a:p>
            <a:r>
              <a:rPr lang="nl-NL"/>
              <a:t>- Arbeidsmigratie en integratie van migranten</a:t>
            </a:r>
          </a:p>
          <a:p>
            <a:r>
              <a:rPr lang="nl-NL"/>
              <a:t>- Hervestiging en herplaatsing</a:t>
            </a:r>
          </a:p>
          <a:p>
            <a:r>
              <a:rPr lang="nl-NL"/>
              <a:t>- Bestrijding van mensenhandel</a:t>
            </a:r>
          </a:p>
          <a:p>
            <a:r>
              <a:rPr lang="nl-NL"/>
              <a:t>- Gezinshereniging</a:t>
            </a:r>
          </a:p>
          <a:p>
            <a:r>
              <a:rPr lang="nl-NL"/>
              <a:t>- Niet-begeleide migrantenkinderen</a:t>
            </a:r>
          </a:p>
          <a:p>
            <a:r>
              <a:rPr lang="nl-NL"/>
              <a:t>- Begeleide vrijwillige terugkeer en re-integratie</a:t>
            </a:r>
            <a:endParaRPr lang="en-BE"/>
          </a:p>
        </p:txBody>
      </p:sp>
      <p:sp>
        <p:nvSpPr>
          <p:cNvPr id="4" name="Tijdelijke aanduiding voor dianummer 3"/>
          <p:cNvSpPr>
            <a:spLocks noGrp="1"/>
          </p:cNvSpPr>
          <p:nvPr>
            <p:ph type="sldNum" sz="quarter" idx="5"/>
          </p:nvPr>
        </p:nvSpPr>
        <p:spPr/>
        <p:txBody>
          <a:bodyPr/>
          <a:lstStyle/>
          <a:p>
            <a:fld id="{C7E54463-FF5A-46C1-B4AF-C0D9D51EF78F}" type="slidenum">
              <a:rPr lang="en-BE" smtClean="0"/>
              <a:t>13</a:t>
            </a:fld>
            <a:endParaRPr lang="en-BE"/>
          </a:p>
        </p:txBody>
      </p:sp>
    </p:spTree>
    <p:extLst>
      <p:ext uri="{BB962C8B-B14F-4D97-AF65-F5344CB8AC3E}">
        <p14:creationId xmlns:p14="http://schemas.microsoft.com/office/powerpoint/2010/main" val="330288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ea typeface="Calibri"/>
                <a:cs typeface="Calibri"/>
              </a:rPr>
              <a:t>Is </a:t>
            </a:r>
            <a:r>
              <a:rPr lang="en-US" err="1">
                <a:ea typeface="Calibri"/>
                <a:cs typeface="Calibri"/>
              </a:rPr>
              <a:t>dit</a:t>
            </a:r>
            <a:r>
              <a:rPr lang="en-US">
                <a:ea typeface="Calibri"/>
                <a:cs typeface="Calibri"/>
              </a:rPr>
              <a:t> </a:t>
            </a:r>
            <a:r>
              <a:rPr lang="en-US" err="1">
                <a:ea typeface="Calibri"/>
                <a:cs typeface="Calibri"/>
              </a:rPr>
              <a:t>iets</a:t>
            </a:r>
            <a:r>
              <a:rPr lang="en-US">
                <a:ea typeface="Calibri"/>
                <a:cs typeface="Calibri"/>
              </a:rPr>
              <a:t> wat </a:t>
            </a:r>
            <a:r>
              <a:rPr lang="en-US" err="1">
                <a:ea typeface="Calibri"/>
                <a:cs typeface="Calibri"/>
              </a:rPr>
              <a:t>jullie</a:t>
            </a:r>
            <a:r>
              <a:rPr lang="en-US">
                <a:ea typeface="Calibri"/>
                <a:cs typeface="Calibri"/>
              </a:rPr>
              <a:t> </a:t>
            </a:r>
            <a:r>
              <a:rPr lang="en-US" err="1">
                <a:ea typeface="Calibri"/>
                <a:cs typeface="Calibri"/>
              </a:rPr>
              <a:t>herkennen</a:t>
            </a:r>
            <a:r>
              <a:rPr lang="en-US">
                <a:ea typeface="Calibri"/>
                <a:cs typeface="Calibri"/>
              </a:rPr>
              <a:t>? </a:t>
            </a:r>
          </a:p>
          <a:p>
            <a:r>
              <a:rPr lang="en-US">
                <a:ea typeface="Calibri"/>
                <a:cs typeface="Calibri"/>
              </a:rPr>
              <a:t>Op </a:t>
            </a:r>
            <a:r>
              <a:rPr lang="en-US" err="1">
                <a:ea typeface="Calibri"/>
                <a:cs typeface="Calibri"/>
              </a:rPr>
              <a:t>welke</a:t>
            </a:r>
            <a:r>
              <a:rPr lang="en-US">
                <a:ea typeface="Calibri"/>
                <a:cs typeface="Calibri"/>
              </a:rPr>
              <a:t> </a:t>
            </a:r>
            <a:r>
              <a:rPr lang="en-US" err="1">
                <a:ea typeface="Calibri"/>
                <a:cs typeface="Calibri"/>
              </a:rPr>
              <a:t>manier</a:t>
            </a:r>
            <a:r>
              <a:rPr lang="en-US">
                <a:ea typeface="Calibri"/>
                <a:cs typeface="Calibri"/>
              </a:rPr>
              <a:t>? Kan je </a:t>
            </a:r>
            <a:r>
              <a:rPr lang="en-US" err="1">
                <a:ea typeface="Calibri"/>
                <a:cs typeface="Calibri"/>
              </a:rPr>
              <a:t>een</a:t>
            </a:r>
            <a:r>
              <a:rPr lang="en-US">
                <a:ea typeface="Calibri"/>
                <a:cs typeface="Calibri"/>
              </a:rPr>
              <a:t> </a:t>
            </a:r>
            <a:r>
              <a:rPr lang="en-US" err="1">
                <a:ea typeface="Calibri"/>
                <a:cs typeface="Calibri"/>
              </a:rPr>
              <a:t>voorbeeld</a:t>
            </a:r>
            <a:r>
              <a:rPr lang="en-US">
                <a:ea typeface="Calibri"/>
                <a:cs typeface="Calibri"/>
              </a:rPr>
              <a:t> </a:t>
            </a:r>
            <a:r>
              <a:rPr lang="en-US" err="1">
                <a:ea typeface="Calibri"/>
                <a:cs typeface="Calibri"/>
              </a:rPr>
              <a:t>geven</a:t>
            </a:r>
            <a:r>
              <a:rPr lang="en-US">
                <a:ea typeface="Calibri"/>
                <a:cs typeface="Calibri"/>
              </a:rPr>
              <a:t>? </a:t>
            </a:r>
          </a:p>
        </p:txBody>
      </p:sp>
      <p:sp>
        <p:nvSpPr>
          <p:cNvPr id="4" name="Tijdelijke aanduiding voor dianummer 3"/>
          <p:cNvSpPr>
            <a:spLocks noGrp="1"/>
          </p:cNvSpPr>
          <p:nvPr>
            <p:ph type="sldNum" sz="quarter" idx="5"/>
          </p:nvPr>
        </p:nvSpPr>
        <p:spPr/>
        <p:txBody>
          <a:bodyPr/>
          <a:lstStyle/>
          <a:p>
            <a:fld id="{06B7372F-979C-4F9A-8090-AA4876858204}" type="slidenum">
              <a:rPr lang="en-GB" smtClean="0"/>
              <a:t>14</a:t>
            </a:fld>
            <a:endParaRPr lang="en-GB"/>
          </a:p>
        </p:txBody>
      </p:sp>
    </p:spTree>
    <p:extLst>
      <p:ext uri="{BB962C8B-B14F-4D97-AF65-F5344CB8AC3E}">
        <p14:creationId xmlns:p14="http://schemas.microsoft.com/office/powerpoint/2010/main" val="3718076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BE">
              <a:cs typeface="Calibri"/>
            </a:endParaRPr>
          </a:p>
        </p:txBody>
      </p:sp>
      <p:sp>
        <p:nvSpPr>
          <p:cNvPr id="4" name="Tijdelijke aanduiding voor dianummer 3"/>
          <p:cNvSpPr>
            <a:spLocks noGrp="1"/>
          </p:cNvSpPr>
          <p:nvPr>
            <p:ph type="sldNum" sz="quarter" idx="5"/>
          </p:nvPr>
        </p:nvSpPr>
        <p:spPr/>
        <p:txBody>
          <a:bodyPr/>
          <a:lstStyle/>
          <a:p>
            <a:fld id="{C7E54463-FF5A-46C1-B4AF-C0D9D51EF78F}" type="slidenum">
              <a:rPr lang="en-BE" smtClean="0"/>
              <a:t>15</a:t>
            </a:fld>
            <a:endParaRPr lang="en-BE"/>
          </a:p>
        </p:txBody>
      </p:sp>
    </p:spTree>
    <p:extLst>
      <p:ext uri="{BB962C8B-B14F-4D97-AF65-F5344CB8AC3E}">
        <p14:creationId xmlns:p14="http://schemas.microsoft.com/office/powerpoint/2010/main" val="37439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CD8EA696-1E6B-4288-B27A-F402B4E3AFE4}" type="slidenum">
              <a:rPr lang="nl-BE" smtClean="0"/>
              <a:t>19</a:t>
            </a:fld>
            <a:endParaRPr lang="nl-BE"/>
          </a:p>
        </p:txBody>
      </p:sp>
    </p:spTree>
    <p:extLst>
      <p:ext uri="{BB962C8B-B14F-4D97-AF65-F5344CB8AC3E}">
        <p14:creationId xmlns:p14="http://schemas.microsoft.com/office/powerpoint/2010/main" val="603926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DUURZAAMHEID!</a:t>
            </a:r>
            <a:endParaRPr lang="en-BE"/>
          </a:p>
        </p:txBody>
      </p:sp>
      <p:sp>
        <p:nvSpPr>
          <p:cNvPr id="4" name="Tijdelijke aanduiding voor dianummer 3"/>
          <p:cNvSpPr>
            <a:spLocks noGrp="1"/>
          </p:cNvSpPr>
          <p:nvPr>
            <p:ph type="sldNum" sz="quarter" idx="5"/>
          </p:nvPr>
        </p:nvSpPr>
        <p:spPr/>
        <p:txBody>
          <a:bodyPr/>
          <a:lstStyle/>
          <a:p>
            <a:fld id="{CD8EA696-1E6B-4288-B27A-F402B4E3AFE4}" type="slidenum">
              <a:rPr lang="nl-BE" smtClean="0"/>
              <a:t>22</a:t>
            </a:fld>
            <a:endParaRPr lang="nl-BE"/>
          </a:p>
        </p:txBody>
      </p:sp>
    </p:spTree>
    <p:extLst>
      <p:ext uri="{BB962C8B-B14F-4D97-AF65-F5344CB8AC3E}">
        <p14:creationId xmlns:p14="http://schemas.microsoft.com/office/powerpoint/2010/main" val="402658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algn="just">
              <a:lnSpc>
                <a:spcPct val="107000"/>
              </a:lnSpc>
              <a:spcBef>
                <a:spcPts val="0"/>
              </a:spcBef>
              <a:spcAft>
                <a:spcPts val="800"/>
              </a:spcAft>
            </a:pPr>
            <a:r>
              <a:rPr lang="en-US" sz="1800">
                <a:effectLst/>
                <a:latin typeface="Calibri Light" panose="020F0302020204030204" pitchFamily="34" charset="0"/>
                <a:ea typeface="Calibri" panose="020F0502020204030204" pitchFamily="34" charset="0"/>
                <a:cs typeface="Arial" panose="020B0604020202020204" pitchFamily="34" charset="0"/>
              </a:rPr>
              <a:t>Develop ITE toolbox</a:t>
            </a:r>
          </a:p>
          <a:p>
            <a:pPr marL="285750" marR="0" indent="-285750" algn="just">
              <a:lnSpc>
                <a:spcPct val="107000"/>
              </a:lnSpc>
              <a:spcBef>
                <a:spcPts val="0"/>
              </a:spcBef>
              <a:spcAft>
                <a:spcPts val="800"/>
              </a:spcAft>
              <a:buFont typeface="Arial" panose="020B0604020202020204" pitchFamily="34" charset="0"/>
              <a:buChar char="•"/>
            </a:pPr>
            <a:r>
              <a:rPr lang="en-US" sz="1800">
                <a:effectLst/>
                <a:latin typeface="Calibri Light" panose="020F0302020204030204" pitchFamily="34" charset="0"/>
                <a:ea typeface="Calibri" panose="020F0502020204030204" pitchFamily="34" charset="0"/>
                <a:cs typeface="Arial" panose="020B0604020202020204" pitchFamily="34" charset="0"/>
              </a:rPr>
              <a:t>The initial idea of developing an ITE course unit has been </a:t>
            </a:r>
            <a:r>
              <a:rPr lang="en-US" sz="1800" b="1">
                <a:effectLst/>
                <a:latin typeface="Calibri Light" panose="020F0302020204030204" pitchFamily="34" charset="0"/>
                <a:ea typeface="Calibri" panose="020F0502020204030204" pitchFamily="34" charset="0"/>
                <a:cs typeface="Arial" panose="020B0604020202020204" pitchFamily="34" charset="0"/>
              </a:rPr>
              <a:t>shifted to the development of a</a:t>
            </a:r>
            <a:r>
              <a:rPr lang="en-US" sz="1800">
                <a:effectLst/>
                <a:latin typeface="Calibri Light" panose="020F0302020204030204" pitchFamily="34" charset="0"/>
                <a:ea typeface="Calibri" panose="020F0502020204030204" pitchFamily="34" charset="0"/>
                <a:cs typeface="Arial" panose="020B0604020202020204" pitchFamily="34" charset="0"/>
              </a:rPr>
              <a:t> </a:t>
            </a:r>
            <a:r>
              <a:rPr lang="en-US" sz="1800" b="1">
                <a:effectLst/>
                <a:latin typeface="Calibri Light" panose="020F0302020204030204" pitchFamily="34" charset="0"/>
                <a:ea typeface="Calibri" panose="020F0502020204030204" pitchFamily="34" charset="0"/>
                <a:cs typeface="Arial" panose="020B0604020202020204" pitchFamily="34" charset="0"/>
              </a:rPr>
              <a:t>toolbox</a:t>
            </a:r>
            <a:r>
              <a:rPr lang="en-US" sz="1800">
                <a:effectLst/>
                <a:latin typeface="Calibri Light" panose="020F0302020204030204" pitchFamily="34" charset="0"/>
                <a:ea typeface="Calibri" panose="020F0502020204030204" pitchFamily="34" charset="0"/>
                <a:cs typeface="Arial" panose="020B0604020202020204" pitchFamily="34" charset="0"/>
              </a:rPr>
              <a:t> after initial conversations with ITE professors. The existing teacher trainings </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Light" panose="020F0302020204030204" pitchFamily="34" charset="0"/>
                <a:ea typeface="Calibri" panose="020F0502020204030204" pitchFamily="34" charset="0"/>
                <a:cs typeface="Arial" panose="020B0604020202020204" pitchFamily="34" charset="0"/>
              </a:rPr>
              <a:t>are already under pressure. On the one hand due to the political pressure to improve the declining level of education of incoming students with fewer resources (because of a declining enrolment rate), and on the other hand due to the increased demand to integrate a variety of topics such as sustainability, media literacy and diversity in teacher training curricula. Teacher trainers and professors stressed that the curriculum is already overcrowded and there is no room for an additional course unit, but that integration of new elements into existing courses is possible. Since the aim was to have real impact and to enable as many ITE professors as possible to benefit from the project outputs, IOM reoriented the initial focus on developing a course unit to be integrated in the current curriculum and shifted towards the development of a toolbox.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just">
              <a:lnSpc>
                <a:spcPct val="107000"/>
              </a:lnSpc>
              <a:spcBef>
                <a:spcPts val="0"/>
              </a:spcBef>
              <a:spcAft>
                <a:spcPts val="800"/>
              </a:spcAft>
              <a:buFont typeface="Arial" panose="020B0604020202020204" pitchFamily="34" charset="0"/>
              <a:buChar char="•"/>
            </a:pPr>
            <a:r>
              <a:rPr lang="en-US" sz="1800">
                <a:effectLst/>
                <a:latin typeface="Calibri Light" panose="020F0302020204030204" pitchFamily="34" charset="0"/>
                <a:ea typeface="Calibri" panose="020F0502020204030204" pitchFamily="34" charset="0"/>
                <a:cs typeface="Arial" panose="020B0604020202020204" pitchFamily="34" charset="0"/>
              </a:rPr>
              <a:t>This toolbox offers a </a:t>
            </a:r>
            <a:r>
              <a:rPr lang="en-US" sz="1800" b="1">
                <a:effectLst/>
                <a:latin typeface="Calibri Light" panose="020F0302020204030204" pitchFamily="34" charset="0"/>
                <a:ea typeface="Calibri" panose="020F0502020204030204" pitchFamily="34" charset="0"/>
                <a:cs typeface="Arial" panose="020B0604020202020204" pitchFamily="34" charset="0"/>
              </a:rPr>
              <a:t>“pick-and-mix” method</a:t>
            </a:r>
            <a:r>
              <a:rPr lang="en-US" sz="1800">
                <a:effectLst/>
                <a:latin typeface="Calibri Light" panose="020F0302020204030204" pitchFamily="34" charset="0"/>
                <a:ea typeface="Calibri" panose="020F0502020204030204" pitchFamily="34" charset="0"/>
                <a:cs typeface="Arial" panose="020B0604020202020204" pitchFamily="34" charset="0"/>
              </a:rPr>
              <a:t> to ITE professors: they select the tools that complement their existing curriculum without necessarily integrating them all. The added value of the tool development lays in the </a:t>
            </a:r>
            <a:r>
              <a:rPr lang="en-US" sz="1800" b="1">
                <a:effectLst/>
                <a:latin typeface="Calibri Light" panose="020F0302020204030204" pitchFamily="34" charset="0"/>
                <a:ea typeface="Calibri" panose="020F0502020204030204" pitchFamily="34" charset="0"/>
                <a:cs typeface="Arial" panose="020B0604020202020204" pitchFamily="34" charset="0"/>
              </a:rPr>
              <a:t>one-on-one approach</a:t>
            </a:r>
            <a:r>
              <a:rPr lang="en-US" sz="1800">
                <a:effectLst/>
                <a:latin typeface="Calibri Light" panose="020F0302020204030204" pitchFamily="34" charset="0"/>
                <a:ea typeface="Calibri" panose="020F0502020204030204" pitchFamily="34" charset="0"/>
                <a:cs typeface="Arial" panose="020B0604020202020204" pitchFamily="34" charset="0"/>
              </a:rPr>
              <a:t> where the IOM project team collaborated closely with specific teacher trainers to discuss their preferences and relevance of the chosen tools. As the mapping clearly showed, there are already many tools and materials available. However, uptake is low.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just">
              <a:lnSpc>
                <a:spcPct val="107000"/>
              </a:lnSpc>
              <a:spcBef>
                <a:spcPts val="0"/>
              </a:spcBef>
              <a:spcAft>
                <a:spcPts val="800"/>
              </a:spcAft>
              <a:buFont typeface="Arial" panose="020B0604020202020204" pitchFamily="34" charset="0"/>
              <a:buChar char="•"/>
            </a:pPr>
            <a:r>
              <a:rPr lang="en-US" sz="1800">
                <a:effectLst/>
                <a:latin typeface="Calibri Light" panose="020F0302020204030204" pitchFamily="34" charset="0"/>
                <a:ea typeface="Calibri" panose="020F0502020204030204" pitchFamily="34" charset="0"/>
                <a:cs typeface="Arial" panose="020B0604020202020204" pitchFamily="34" charset="0"/>
              </a:rPr>
              <a:t>Starting from the needs assessment and bilateral conversations, </a:t>
            </a:r>
            <a:r>
              <a:rPr lang="en-US" sz="1800" b="1">
                <a:effectLst/>
                <a:latin typeface="Calibri Light" panose="020F0302020204030204" pitchFamily="34" charset="0"/>
                <a:ea typeface="Calibri" panose="020F0502020204030204" pitchFamily="34" charset="0"/>
                <a:cs typeface="Arial" panose="020B0604020202020204" pitchFamily="34" charset="0"/>
              </a:rPr>
              <a:t>five tools</a:t>
            </a:r>
            <a:r>
              <a:rPr lang="en-US" sz="1800">
                <a:effectLst/>
                <a:latin typeface="Calibri Light" panose="020F0302020204030204" pitchFamily="34" charset="0"/>
                <a:ea typeface="Calibri" panose="020F0502020204030204" pitchFamily="34" charset="0"/>
                <a:cs typeface="Arial" panose="020B0604020202020204" pitchFamily="34" charset="0"/>
              </a:rPr>
              <a:t> have been designed</a:t>
            </a:r>
          </a:p>
          <a:p>
            <a:pPr marL="285750" marR="0" indent="-285750" algn="just">
              <a:lnSpc>
                <a:spcPct val="107000"/>
              </a:lnSpc>
              <a:spcBef>
                <a:spcPts val="0"/>
              </a:spcBef>
              <a:spcAft>
                <a:spcPts val="800"/>
              </a:spcAft>
              <a:buFont typeface="Arial" panose="020B0604020202020204" pitchFamily="34" charset="0"/>
              <a:buChar char="•"/>
            </a:pPr>
            <a:r>
              <a:rPr lang="en-US" sz="1800">
                <a:effectLst/>
                <a:latin typeface="Calibri Light" panose="020F0302020204030204" pitchFamily="34" charset="0"/>
                <a:ea typeface="Calibri" panose="020F0502020204030204" pitchFamily="34" charset="0"/>
                <a:cs typeface="Arial" panose="020B0604020202020204" pitchFamily="34" charset="0"/>
              </a:rPr>
              <a:t>In terms of </a:t>
            </a:r>
            <a:r>
              <a:rPr lang="en-US" sz="1800" b="1">
                <a:effectLst/>
                <a:latin typeface="Calibri Light" panose="020F0302020204030204" pitchFamily="34" charset="0"/>
                <a:ea typeface="Calibri" panose="020F0502020204030204" pitchFamily="34" charset="0"/>
                <a:cs typeface="Arial" panose="020B0604020202020204" pitchFamily="34" charset="0"/>
              </a:rPr>
              <a:t>content</a:t>
            </a:r>
            <a:r>
              <a:rPr lang="en-US" sz="1800">
                <a:effectLst/>
                <a:latin typeface="Calibri Light" panose="020F0302020204030204" pitchFamily="34" charset="0"/>
                <a:ea typeface="Calibri" panose="020F0502020204030204" pitchFamily="34" charset="0"/>
                <a:cs typeface="Arial" panose="020B0604020202020204" pitchFamily="34" charset="0"/>
              </a:rPr>
              <a:t>, </a:t>
            </a:r>
          </a:p>
          <a:p>
            <a:pPr marL="742950" marR="0" lvl="1" indent="-285750" algn="just">
              <a:lnSpc>
                <a:spcPct val="107000"/>
              </a:lnSpc>
              <a:spcBef>
                <a:spcPts val="0"/>
              </a:spcBef>
              <a:spcAft>
                <a:spcPts val="800"/>
              </a:spcAft>
              <a:buFont typeface="Arial" panose="020B0604020202020204" pitchFamily="34" charset="0"/>
              <a:buChar char="•"/>
            </a:pPr>
            <a:r>
              <a:rPr lang="en-US" sz="1800">
                <a:effectLst/>
                <a:latin typeface="Calibri Light" panose="020F0302020204030204" pitchFamily="34" charset="0"/>
                <a:ea typeface="Calibri" panose="020F0502020204030204" pitchFamily="34" charset="0"/>
                <a:cs typeface="Arial" panose="020B0604020202020204" pitchFamily="34" charset="0"/>
              </a:rPr>
              <a:t>four tools </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Light" panose="020F0302020204030204" pitchFamily="34" charset="0"/>
                <a:ea typeface="Calibri" panose="020F0502020204030204" pitchFamily="34" charset="0"/>
                <a:cs typeface="Arial" panose="020B0604020202020204" pitchFamily="34" charset="0"/>
              </a:rPr>
              <a:t>follow a similar structure. After an engaging introduction that breaks the ice, a more theoretical part follows. This part focuses on factual knowledge on migration and key concepts are explained. Following this theoretical part, practical application is key. Critical thinking is stimulated through real life cases or debate exercises. The last tool constitutes a guest speakers database</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Light" panose="020F0302020204030204" pitchFamily="34" charset="0"/>
                <a:ea typeface="Calibri" panose="020F0502020204030204" pitchFamily="34" charset="0"/>
                <a:cs typeface="Arial" panose="020B0604020202020204" pitchFamily="34" charset="0"/>
              </a:rPr>
              <a:t> with experts working on themes related to diversity and migration. </a:t>
            </a:r>
          </a:p>
          <a:p>
            <a:pPr marL="742950" marR="0" lvl="1" indent="-285750" algn="just">
              <a:lnSpc>
                <a:spcPct val="107000"/>
              </a:lnSpc>
              <a:spcBef>
                <a:spcPts val="0"/>
              </a:spcBef>
              <a:spcAft>
                <a:spcPts val="800"/>
              </a:spcAft>
              <a:buFont typeface="Arial" panose="020B0604020202020204" pitchFamily="34" charset="0"/>
              <a:buChar char="•"/>
            </a:pPr>
            <a:r>
              <a:rPr lang="en-US" sz="1800">
                <a:effectLst/>
                <a:latin typeface="Calibri Light" panose="020F0302020204030204" pitchFamily="34" charset="0"/>
                <a:ea typeface="Calibri" panose="020F0502020204030204" pitchFamily="34" charset="0"/>
                <a:cs typeface="Arial" panose="020B0604020202020204" pitchFamily="34" charset="0"/>
              </a:rPr>
              <a:t>In terms of </a:t>
            </a:r>
            <a:r>
              <a:rPr lang="en-US" sz="1800" b="1">
                <a:effectLst/>
                <a:latin typeface="Calibri Light" panose="020F0302020204030204" pitchFamily="34" charset="0"/>
                <a:ea typeface="Calibri" panose="020F0502020204030204" pitchFamily="34" charset="0"/>
                <a:cs typeface="Arial" panose="020B0604020202020204" pitchFamily="34" charset="0"/>
              </a:rPr>
              <a:t>format: </a:t>
            </a:r>
            <a:r>
              <a:rPr lang="en-US" sz="1800" b="0">
                <a:effectLst/>
                <a:latin typeface="Calibri Light" panose="020F0302020204030204" pitchFamily="34" charset="0"/>
                <a:ea typeface="Calibri" panose="020F0502020204030204" pitchFamily="34" charset="0"/>
                <a:cs typeface="Arial" panose="020B0604020202020204" pitchFamily="34" charset="0"/>
              </a:rPr>
              <a:t>3 ready-to-use </a:t>
            </a:r>
            <a:r>
              <a:rPr lang="en-US" sz="1800">
                <a:effectLst/>
                <a:latin typeface="Calibri Light" panose="020F0302020204030204" pitchFamily="34" charset="0"/>
                <a:ea typeface="Calibri" panose="020F0502020204030204" pitchFamily="34" charset="0"/>
                <a:cs typeface="Arial" panose="020B0604020202020204" pitchFamily="34" charset="0"/>
              </a:rPr>
              <a:t>PPT slide deck + 1 PDF-format, + 1 interactive game</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Light" panose="020F0302020204030204" pitchFamily="34" charset="0"/>
                <a:ea typeface="Calibri" panose="020F0502020204030204" pitchFamily="34" charset="0"/>
                <a:cs typeface="Arial" panose="020B0604020202020204" pitchFamily="34" charset="0"/>
              </a:rPr>
              <a:t>.</a:t>
            </a:r>
          </a:p>
          <a:p>
            <a:pPr marL="742950" marR="0" lvl="1" indent="-285750" algn="just">
              <a:lnSpc>
                <a:spcPct val="107000"/>
              </a:lnSpc>
              <a:spcBef>
                <a:spcPts val="0"/>
              </a:spcBef>
              <a:spcAft>
                <a:spcPts val="800"/>
              </a:spcAft>
              <a:buFont typeface="Arial" panose="020B0604020202020204" pitchFamily="34" charset="0"/>
              <a:buChar char="•"/>
            </a:pPr>
            <a:r>
              <a:rPr lang="en-US" sz="1800">
                <a:effectLst/>
                <a:latin typeface="Calibri Light" panose="020F0302020204030204" pitchFamily="34" charset="0"/>
                <a:ea typeface="Calibri" panose="020F0502020204030204" pitchFamily="34" charset="0"/>
                <a:cs typeface="Arial" panose="020B0604020202020204" pitchFamily="34" charset="0"/>
              </a:rPr>
              <a:t>Content + format = needs- and evidence-based guided by the input from the target group of teacher trainers. </a:t>
            </a:r>
          </a:p>
          <a:p>
            <a:pPr marL="0" marR="0">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pPr>
            <a:r>
              <a:rPr lang="nl-BE" sz="1800" b="1">
                <a:solidFill>
                  <a:srgbClr val="00ACBD"/>
                </a:solidFill>
                <a:effectLst/>
                <a:latin typeface="Trump Gothic Pro" panose="02000508020000020004" pitchFamily="2" charset="0"/>
                <a:ea typeface="Times New Roman" panose="02020603050405020304" pitchFamily="18" charset="0"/>
                <a:cs typeface="Calibri" panose="020F0502020204030204"/>
              </a:rPr>
              <a:t>Expertpanel</a:t>
            </a:r>
            <a:endParaRPr lang="en-BE"/>
          </a:p>
        </p:txBody>
      </p:sp>
      <p:sp>
        <p:nvSpPr>
          <p:cNvPr id="4" name="Tijdelijke aanduiding voor dianummer 3"/>
          <p:cNvSpPr>
            <a:spLocks noGrp="1"/>
          </p:cNvSpPr>
          <p:nvPr>
            <p:ph type="sldNum" sz="quarter" idx="5"/>
          </p:nvPr>
        </p:nvSpPr>
        <p:spPr/>
        <p:txBody>
          <a:bodyPr/>
          <a:lstStyle/>
          <a:p>
            <a:fld id="{C7E54463-FF5A-46C1-B4AF-C0D9D51EF78F}" type="slidenum">
              <a:rPr lang="en-BE" smtClean="0"/>
              <a:t>23</a:t>
            </a:fld>
            <a:endParaRPr lang="en-BE"/>
          </a:p>
        </p:txBody>
      </p:sp>
    </p:spTree>
    <p:extLst>
      <p:ext uri="{BB962C8B-B14F-4D97-AF65-F5344CB8AC3E}">
        <p14:creationId xmlns:p14="http://schemas.microsoft.com/office/powerpoint/2010/main" val="2111146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lgn="just">
              <a:buFont typeface="Arial" panose="020B0604020202020204" pitchFamily="34" charset="0"/>
              <a:buChar char="•"/>
            </a:pPr>
            <a:r>
              <a:rPr lang="nl-NL" sz="1200">
                <a:latin typeface="AkzidenzGrotesk"/>
                <a:cs typeface="Calibri"/>
              </a:rPr>
              <a:t>Concrete kennis (gebaseerd op empirische data)</a:t>
            </a:r>
            <a:endParaRPr lang="en-US" sz="1200">
              <a:latin typeface="AkzidenzGrotesk"/>
              <a:cs typeface="Calibri"/>
            </a:endParaRPr>
          </a:p>
          <a:p>
            <a:pPr marL="285750" indent="-285750" algn="just">
              <a:buFont typeface="Arial" panose="020B0604020202020204" pitchFamily="34" charset="0"/>
              <a:buChar char="•"/>
            </a:pPr>
            <a:r>
              <a:rPr lang="nl-NL" sz="1200">
                <a:latin typeface="AkzidenzGrotesk"/>
                <a:cs typeface="Calibri"/>
              </a:rPr>
              <a:t>Praktische tips en interactieve lesmethodieken</a:t>
            </a:r>
            <a:endParaRPr lang="en-US" sz="1200">
              <a:latin typeface="AkzidenzGrotesk"/>
              <a:cs typeface="Calibri"/>
            </a:endParaRPr>
          </a:p>
          <a:p>
            <a:pPr marL="285750" indent="-285750" algn="just">
              <a:buFont typeface="Arial" panose="020B0604020202020204" pitchFamily="34" charset="0"/>
              <a:buChar char="•"/>
            </a:pPr>
            <a:r>
              <a:rPr lang="nl-NL" sz="1200">
                <a:latin typeface="AkzidenzGrotesk"/>
                <a:cs typeface="Calibri"/>
              </a:rPr>
              <a:t>Verdieping kwalitatieve achtergrondinformatie (leerlijn / </a:t>
            </a:r>
            <a:r>
              <a:rPr lang="nl-NL" sz="1200" err="1">
                <a:latin typeface="AkzidenzGrotesk"/>
                <a:cs typeface="Calibri"/>
              </a:rPr>
              <a:t>kennisbib</a:t>
            </a:r>
            <a:r>
              <a:rPr lang="nl-NL" sz="1200">
                <a:latin typeface="AkzidenzGrotesk"/>
                <a:cs typeface="Calibri"/>
              </a:rPr>
              <a:t>)</a:t>
            </a:r>
          </a:p>
          <a:p>
            <a:pPr marL="285750" indent="-285750" algn="just">
              <a:buFont typeface="Arial" panose="020B0604020202020204" pitchFamily="34" charset="0"/>
              <a:buChar char="•"/>
            </a:pPr>
            <a:endParaRPr lang="en-US" sz="1200">
              <a:latin typeface="AkzidenzGrotesk"/>
              <a:cs typeface="Calibri"/>
            </a:endParaRPr>
          </a:p>
          <a:p>
            <a:pPr marL="285750" indent="-285750" algn="just">
              <a:buFont typeface="Arial" panose="020B0604020202020204" pitchFamily="34" charset="0"/>
              <a:buChar char="•"/>
            </a:pPr>
            <a:r>
              <a:rPr lang="nl-BE" sz="2000">
                <a:latin typeface="AkzidenzGrotesk"/>
                <a:cs typeface="Calibri"/>
              </a:rPr>
              <a:t>Nieuw materiaal</a:t>
            </a:r>
            <a:endParaRPr lang="en-US" sz="2000">
              <a:latin typeface="AkzidenzGrotesk"/>
              <a:cs typeface="Calibri"/>
            </a:endParaRPr>
          </a:p>
          <a:p>
            <a:pPr marL="285750" indent="-285750" algn="just">
              <a:buFont typeface="Arial" panose="020B0604020202020204" pitchFamily="34" charset="0"/>
              <a:buChar char="•"/>
            </a:pPr>
            <a:r>
              <a:rPr lang="nl-BE" sz="2000">
                <a:latin typeface="AkzidenzGrotesk"/>
                <a:cs typeface="Calibri"/>
              </a:rPr>
              <a:t>Bestaand materiaal: integratie / hertaling </a:t>
            </a:r>
            <a:endParaRPr lang="en-US" sz="2000">
              <a:latin typeface="AkzidenzGrotesk"/>
              <a:cs typeface="Calibri"/>
            </a:endParaRPr>
          </a:p>
          <a:p>
            <a:pPr marL="285750" indent="-285750" algn="just">
              <a:buFont typeface="Arial" panose="020B0604020202020204" pitchFamily="34" charset="0"/>
              <a:buChar char="•"/>
            </a:pPr>
            <a:r>
              <a:rPr lang="nl-NL" sz="2000" err="1">
                <a:latin typeface="AkzidenzGrotesk"/>
                <a:cs typeface="Calibri"/>
              </a:rPr>
              <a:t>Ism</a:t>
            </a:r>
            <a:r>
              <a:rPr lang="nl-NL" sz="2000">
                <a:latin typeface="AkzidenzGrotesk"/>
                <a:cs typeface="Calibri"/>
              </a:rPr>
              <a:t> experten en deskundige organisaties</a:t>
            </a:r>
          </a:p>
          <a:p>
            <a:pPr marL="742950" lvl="1" indent="-285750" algn="just">
              <a:buFont typeface="Arial" panose="020B0604020202020204" pitchFamily="34" charset="0"/>
              <a:buChar char="•"/>
            </a:pPr>
            <a:r>
              <a:rPr lang="nl-BE" sz="1600">
                <a:latin typeface="AkzidenzGrotesk"/>
                <a:cs typeface="Calibri"/>
              </a:rPr>
              <a:t>Leden Lerend Netwerk, Departement Onderwijs Vlaanderen, Agentschap Integratie en Inburgering, </a:t>
            </a:r>
            <a:endParaRPr lang="nl-BE"/>
          </a:p>
        </p:txBody>
      </p:sp>
      <p:sp>
        <p:nvSpPr>
          <p:cNvPr id="4" name="Tijdelijke aanduiding voor dianummer 3"/>
          <p:cNvSpPr>
            <a:spLocks noGrp="1"/>
          </p:cNvSpPr>
          <p:nvPr>
            <p:ph type="sldNum" sz="quarter" idx="5"/>
          </p:nvPr>
        </p:nvSpPr>
        <p:spPr/>
        <p:txBody>
          <a:bodyPr/>
          <a:lstStyle/>
          <a:p>
            <a:fld id="{C7E54463-FF5A-46C1-B4AF-C0D9D51EF78F}" type="slidenum">
              <a:rPr lang="en-BE" smtClean="0"/>
              <a:t>24</a:t>
            </a:fld>
            <a:endParaRPr lang="en-BE"/>
          </a:p>
        </p:txBody>
      </p:sp>
    </p:spTree>
    <p:extLst>
      <p:ext uri="{BB962C8B-B14F-4D97-AF65-F5344CB8AC3E}">
        <p14:creationId xmlns:p14="http://schemas.microsoft.com/office/powerpoint/2010/main" val="1723524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BE" b="1"/>
          </a:p>
        </p:txBody>
      </p:sp>
      <p:sp>
        <p:nvSpPr>
          <p:cNvPr id="4" name="Tijdelijke aanduiding voor dianummer 3"/>
          <p:cNvSpPr>
            <a:spLocks noGrp="1"/>
          </p:cNvSpPr>
          <p:nvPr>
            <p:ph type="sldNum" sz="quarter" idx="5"/>
          </p:nvPr>
        </p:nvSpPr>
        <p:spPr/>
        <p:txBody>
          <a:bodyPr/>
          <a:lstStyle/>
          <a:p>
            <a:fld id="{C7E54463-FF5A-46C1-B4AF-C0D9D51EF78F}" type="slidenum">
              <a:rPr lang="en-BE" smtClean="0"/>
              <a:t>25</a:t>
            </a:fld>
            <a:endParaRPr lang="en-BE"/>
          </a:p>
        </p:txBody>
      </p:sp>
    </p:spTree>
    <p:extLst>
      <p:ext uri="{BB962C8B-B14F-4D97-AF65-F5344CB8AC3E}">
        <p14:creationId xmlns:p14="http://schemas.microsoft.com/office/powerpoint/2010/main" val="411314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4400">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27</a:t>
            </a:fld>
            <a:endParaRPr lang="en-US"/>
          </a:p>
        </p:txBody>
      </p:sp>
    </p:spTree>
    <p:extLst>
      <p:ext uri="{BB962C8B-B14F-4D97-AF65-F5344CB8AC3E}">
        <p14:creationId xmlns:p14="http://schemas.microsoft.com/office/powerpoint/2010/main" val="151993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4400">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28</a:t>
            </a:fld>
            <a:endParaRPr lang="en-US"/>
          </a:p>
        </p:txBody>
      </p:sp>
    </p:spTree>
    <p:extLst>
      <p:ext uri="{BB962C8B-B14F-4D97-AF65-F5344CB8AC3E}">
        <p14:creationId xmlns:p14="http://schemas.microsoft.com/office/powerpoint/2010/main" val="177888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1: De groep wordt in twee of drie groepen verdeeld. </a:t>
            </a:r>
            <a:endParaRPr lang="en-US" dirty="0"/>
          </a:p>
          <a:p>
            <a:r>
              <a:rPr lang="nl-BE" dirty="0"/>
              <a:t>2: De leerlingen vullen individueel een korte en eenvoudige vragenlijst:</a:t>
            </a:r>
          </a:p>
          <a:p>
            <a:pPr marL="742950" lvl="1" indent="-285750">
              <a:buFont typeface="Arial,Sans-Serif"/>
              <a:buChar char="•"/>
            </a:pPr>
            <a:r>
              <a:rPr lang="nl-BE" dirty="0"/>
              <a:t>Wat eet je graag?</a:t>
            </a:r>
          </a:p>
          <a:p>
            <a:pPr marL="742950" lvl="1" indent="-285750">
              <a:buFont typeface="Arial,Sans-Serif"/>
              <a:buChar char="•"/>
            </a:pPr>
            <a:r>
              <a:rPr lang="nl-BE" dirty="0"/>
              <a:t>Welke is je favoriete feestdag?</a:t>
            </a:r>
          </a:p>
          <a:p>
            <a:pPr marL="742950" lvl="1" indent="-285750">
              <a:buFont typeface="Arial,Sans-Serif"/>
              <a:buChar char="•"/>
            </a:pPr>
            <a:r>
              <a:rPr lang="nl-BE" dirty="0"/>
              <a:t>Wat is het eerst dat je doet als je thuiskomt van school?</a:t>
            </a:r>
          </a:p>
          <a:p>
            <a:endParaRPr lang="nl-BE" dirty="0"/>
          </a:p>
          <a:p>
            <a:r>
              <a:rPr lang="nl-BE" dirty="0"/>
              <a:t>3: De vragenlijsten worden per groep opgehaald, en aan een andere groep gegeven. Elke groep leest de lijsten en probeert te achterhalen van wie het is. Ze schrijven de naam van de juiste persoon op het blad. </a:t>
            </a:r>
            <a:endParaRPr lang="en-US" dirty="0"/>
          </a:p>
          <a:p>
            <a:r>
              <a:rPr lang="nl-BE" dirty="0"/>
              <a:t>Variant: Je kan dit ook klassikaal doen. Alle formulieren worden in een doos gestopt en om de beurt leest de leraar eentje voor en wordt er geraden</a:t>
            </a:r>
            <a:endParaRPr lang="en-US" dirty="0"/>
          </a:p>
        </p:txBody>
      </p:sp>
      <p:sp>
        <p:nvSpPr>
          <p:cNvPr id="4" name="Slide Number Placeholder 3"/>
          <p:cNvSpPr>
            <a:spLocks noGrp="1"/>
          </p:cNvSpPr>
          <p:nvPr>
            <p:ph type="sldNum" sz="quarter" idx="5"/>
          </p:nvPr>
        </p:nvSpPr>
        <p:spPr/>
        <p:txBody>
          <a:bodyPr/>
          <a:lstStyle/>
          <a:p>
            <a:fld id="{CD8EA696-1E6B-4288-B27A-F402B4E3AFE4}" type="slidenum">
              <a:rPr lang="en-US"/>
              <a:t>3</a:t>
            </a:fld>
            <a:endParaRPr lang="en-US"/>
          </a:p>
        </p:txBody>
      </p:sp>
    </p:spTree>
    <p:extLst>
      <p:ext uri="{BB962C8B-B14F-4D97-AF65-F5344CB8AC3E}">
        <p14:creationId xmlns:p14="http://schemas.microsoft.com/office/powerpoint/2010/main" val="2099431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pPr>
            <a:r>
              <a:rPr lang="en-US" sz="4400" dirty="0" err="1">
                <a:ea typeface="Calibri"/>
                <a:cs typeface="Calibri"/>
              </a:rPr>
              <a:t>Opmerking</a:t>
            </a:r>
            <a:r>
              <a:rPr lang="en-US" sz="4400" dirty="0">
                <a:ea typeface="Calibri"/>
                <a:cs typeface="Calibri"/>
              </a:rPr>
              <a:t>: </a:t>
            </a:r>
          </a:p>
          <a:p>
            <a:pPr>
              <a:buFont typeface="+mj-lt"/>
            </a:pPr>
            <a:r>
              <a:rPr lang="en-US" sz="4400" dirty="0">
                <a:ea typeface="Calibri"/>
                <a:cs typeface="Calibri"/>
              </a:rPr>
              <a:t>Ik </a:t>
            </a:r>
            <a:r>
              <a:rPr lang="en-US" sz="4400" dirty="0" err="1">
                <a:ea typeface="Calibri"/>
                <a:cs typeface="Calibri"/>
              </a:rPr>
              <a:t>kan</a:t>
            </a:r>
            <a:r>
              <a:rPr lang="en-US" sz="4400" dirty="0">
                <a:ea typeface="Calibri"/>
                <a:cs typeface="Calibri"/>
              </a:rPr>
              <a:t> </a:t>
            </a:r>
            <a:r>
              <a:rPr lang="en-US" sz="4400" dirty="0" err="1">
                <a:ea typeface="Calibri"/>
                <a:cs typeface="Calibri"/>
              </a:rPr>
              <a:t>vandaag</a:t>
            </a:r>
            <a:r>
              <a:rPr lang="en-US" sz="4400" dirty="0">
                <a:ea typeface="Calibri"/>
                <a:cs typeface="Calibri"/>
              </a:rPr>
              <a:t> </a:t>
            </a:r>
            <a:r>
              <a:rPr lang="en-US" sz="4400" dirty="0" err="1">
                <a:ea typeface="Calibri"/>
                <a:cs typeface="Calibri"/>
              </a:rPr>
              <a:t>niet</a:t>
            </a:r>
            <a:r>
              <a:rPr lang="en-US" sz="4400" dirty="0">
                <a:ea typeface="Calibri"/>
                <a:cs typeface="Calibri"/>
              </a:rPr>
              <a:t> </a:t>
            </a:r>
            <a:r>
              <a:rPr lang="en-US" sz="4400" dirty="0" err="1">
                <a:ea typeface="Calibri"/>
                <a:cs typeface="Calibri"/>
              </a:rPr>
              <a:t>alles</a:t>
            </a:r>
            <a:r>
              <a:rPr lang="en-US" sz="4400" dirty="0">
                <a:ea typeface="Calibri"/>
                <a:cs typeface="Calibri"/>
              </a:rPr>
              <a:t> in detail </a:t>
            </a:r>
            <a:r>
              <a:rPr lang="en-US" sz="4400" dirty="0" err="1">
                <a:ea typeface="Calibri"/>
                <a:cs typeface="Calibri"/>
              </a:rPr>
              <a:t>overlopen</a:t>
            </a:r>
            <a:r>
              <a:rPr lang="en-US" sz="4400" dirty="0">
                <a:ea typeface="Calibri"/>
                <a:cs typeface="Calibri"/>
              </a:rPr>
              <a:t>. Ik hoop </a:t>
            </a:r>
            <a:r>
              <a:rPr lang="en-US" sz="4400" dirty="0" err="1">
                <a:ea typeface="Calibri"/>
                <a:cs typeface="Calibri"/>
              </a:rPr>
              <a:t>dat</a:t>
            </a:r>
            <a:r>
              <a:rPr lang="en-US" sz="4400" dirty="0">
                <a:ea typeface="Calibri"/>
                <a:cs typeface="Calibri"/>
              </a:rPr>
              <a:t> </a:t>
            </a:r>
            <a:r>
              <a:rPr lang="en-US" sz="4400" dirty="0" err="1">
                <a:ea typeface="Calibri"/>
                <a:cs typeface="Calibri"/>
              </a:rPr>
              <a:t>ik</a:t>
            </a:r>
            <a:r>
              <a:rPr lang="en-US" sz="4400" dirty="0">
                <a:ea typeface="Calibri"/>
                <a:cs typeface="Calibri"/>
              </a:rPr>
              <a:t> </a:t>
            </a:r>
            <a:r>
              <a:rPr lang="en-US" sz="4400" dirty="0" err="1">
                <a:ea typeface="Calibri"/>
                <a:cs typeface="Calibri"/>
              </a:rPr>
              <a:t>jullie</a:t>
            </a:r>
            <a:r>
              <a:rPr lang="en-US" sz="4400" dirty="0">
                <a:ea typeface="Calibri"/>
                <a:cs typeface="Calibri"/>
              </a:rPr>
              <a:t> </a:t>
            </a:r>
            <a:r>
              <a:rPr lang="en-US" sz="4400" dirty="0" err="1">
                <a:ea typeface="Calibri"/>
                <a:cs typeface="Calibri"/>
              </a:rPr>
              <a:t>voldoende</a:t>
            </a:r>
            <a:r>
              <a:rPr lang="en-US" sz="4400" dirty="0">
                <a:ea typeface="Calibri"/>
                <a:cs typeface="Calibri"/>
              </a:rPr>
              <a:t> </a:t>
            </a:r>
            <a:r>
              <a:rPr lang="en-US" sz="4400" dirty="0" err="1">
                <a:ea typeface="Calibri"/>
                <a:cs typeface="Calibri"/>
              </a:rPr>
              <a:t>handvaten</a:t>
            </a:r>
            <a:r>
              <a:rPr lang="en-US" sz="4400" dirty="0">
                <a:ea typeface="Calibri"/>
                <a:cs typeface="Calibri"/>
              </a:rPr>
              <a:t> </a:t>
            </a:r>
            <a:r>
              <a:rPr lang="en-US" sz="4400" dirty="0" err="1">
                <a:ea typeface="Calibri"/>
                <a:cs typeface="Calibri"/>
              </a:rPr>
              <a:t>kan</a:t>
            </a:r>
            <a:r>
              <a:rPr lang="en-US" sz="4400" dirty="0">
                <a:ea typeface="Calibri"/>
                <a:cs typeface="Calibri"/>
              </a:rPr>
              <a:t> </a:t>
            </a:r>
            <a:r>
              <a:rPr lang="en-US" sz="4400" dirty="0" err="1">
                <a:ea typeface="Calibri"/>
                <a:cs typeface="Calibri"/>
              </a:rPr>
              <a:t>geven</a:t>
            </a:r>
            <a:r>
              <a:rPr lang="en-US" sz="4400" dirty="0">
                <a:ea typeface="Calibri"/>
                <a:cs typeface="Calibri"/>
              </a:rPr>
              <a:t> om 1. de lessen </a:t>
            </a:r>
            <a:r>
              <a:rPr lang="en-US" sz="4400" dirty="0" err="1">
                <a:ea typeface="Calibri"/>
                <a:cs typeface="Calibri"/>
              </a:rPr>
              <a:t>te</a:t>
            </a:r>
            <a:r>
              <a:rPr lang="en-US" sz="4400" dirty="0">
                <a:ea typeface="Calibri"/>
                <a:cs typeface="Calibri"/>
              </a:rPr>
              <a:t> </a:t>
            </a:r>
            <a:r>
              <a:rPr lang="en-US" sz="4400" dirty="0" err="1">
                <a:ea typeface="Calibri"/>
                <a:cs typeface="Calibri"/>
              </a:rPr>
              <a:t>geven</a:t>
            </a:r>
            <a:r>
              <a:rPr lang="en-US" sz="4400" dirty="0">
                <a:ea typeface="Calibri"/>
                <a:cs typeface="Calibri"/>
              </a:rPr>
              <a:t> </a:t>
            </a:r>
            <a:r>
              <a:rPr lang="en-US" sz="4400" dirty="0" err="1">
                <a:ea typeface="Calibri"/>
                <a:cs typeface="Calibri"/>
              </a:rPr>
              <a:t>en</a:t>
            </a:r>
            <a:r>
              <a:rPr lang="en-US" sz="4400" dirty="0">
                <a:ea typeface="Calibri"/>
                <a:cs typeface="Calibri"/>
              </a:rPr>
              <a:t> 2. </a:t>
            </a:r>
            <a:r>
              <a:rPr lang="en-US" sz="4400" dirty="0" err="1">
                <a:ea typeface="Calibri"/>
                <a:cs typeface="Calibri"/>
              </a:rPr>
              <a:t>aan</a:t>
            </a:r>
            <a:r>
              <a:rPr lang="en-US" sz="4400" dirty="0">
                <a:ea typeface="Calibri"/>
                <a:cs typeface="Calibri"/>
              </a:rPr>
              <a:t> </a:t>
            </a:r>
            <a:r>
              <a:rPr lang="en-US" sz="4400" dirty="0" err="1">
                <a:ea typeface="Calibri"/>
                <a:cs typeface="Calibri"/>
              </a:rPr>
              <a:t>zelfreflectie</a:t>
            </a:r>
            <a:r>
              <a:rPr lang="en-US" sz="4400" dirty="0">
                <a:ea typeface="Calibri"/>
                <a:cs typeface="Calibri"/>
              </a:rPr>
              <a:t> </a:t>
            </a:r>
            <a:r>
              <a:rPr lang="en-US" sz="4400" dirty="0" err="1">
                <a:ea typeface="Calibri"/>
                <a:cs typeface="Calibri"/>
              </a:rPr>
              <a:t>te</a:t>
            </a:r>
            <a:r>
              <a:rPr lang="en-US" sz="4400" dirty="0">
                <a:ea typeface="Calibri"/>
                <a:cs typeface="Calibri"/>
              </a:rPr>
              <a:t> </a:t>
            </a:r>
            <a:r>
              <a:rPr lang="en-US" sz="4400" dirty="0" err="1">
                <a:ea typeface="Calibri"/>
                <a:cs typeface="Calibri"/>
              </a:rPr>
              <a:t>doen</a:t>
            </a:r>
            <a:r>
              <a:rPr lang="en-US" sz="4400" dirty="0">
                <a:ea typeface="Calibri"/>
                <a:cs typeface="Calibri"/>
              </a:rPr>
              <a:t>. Dit is de start van </a:t>
            </a:r>
            <a:r>
              <a:rPr lang="en-US" sz="4400" dirty="0" err="1">
                <a:ea typeface="Calibri"/>
                <a:cs typeface="Calibri"/>
              </a:rPr>
              <a:t>een</a:t>
            </a:r>
            <a:r>
              <a:rPr lang="en-US" sz="4400" dirty="0">
                <a:ea typeface="Calibri"/>
                <a:cs typeface="Calibri"/>
              </a:rPr>
              <a:t> </a:t>
            </a:r>
            <a:r>
              <a:rPr lang="en-US" sz="4400" dirty="0" err="1">
                <a:ea typeface="Calibri"/>
                <a:cs typeface="Calibri"/>
              </a:rPr>
              <a:t>proces</a:t>
            </a:r>
            <a:r>
              <a:rPr lang="en-US" sz="4400" dirty="0">
                <a:ea typeface="Calibri"/>
                <a:cs typeface="Calibri"/>
              </a:rPr>
              <a:t> </a:t>
            </a:r>
            <a:r>
              <a:rPr lang="en-US" sz="4400" dirty="0" err="1">
                <a:ea typeface="Calibri"/>
                <a:cs typeface="Calibri"/>
              </a:rPr>
              <a:t>dat</a:t>
            </a:r>
            <a:r>
              <a:rPr lang="en-US" sz="4400" dirty="0">
                <a:ea typeface="Calibri"/>
                <a:cs typeface="Calibri"/>
              </a:rPr>
              <a:t> we </a:t>
            </a:r>
            <a:r>
              <a:rPr lang="en-US" sz="4400" dirty="0" err="1">
                <a:ea typeface="Calibri"/>
                <a:cs typeface="Calibri"/>
              </a:rPr>
              <a:t>samen</a:t>
            </a:r>
            <a:r>
              <a:rPr lang="en-US" sz="4400" dirty="0">
                <a:ea typeface="Calibri"/>
                <a:cs typeface="Calibri"/>
              </a:rPr>
              <a:t> in gang </a:t>
            </a:r>
            <a:r>
              <a:rPr lang="en-US" sz="4400" dirty="0" err="1">
                <a:ea typeface="Calibri"/>
                <a:cs typeface="Calibri"/>
              </a:rPr>
              <a:t>zetten</a:t>
            </a:r>
            <a:r>
              <a:rPr lang="en-US" sz="4400" dirty="0">
                <a:ea typeface="Calibri"/>
                <a:cs typeface="Calibri"/>
              </a:rPr>
              <a:t>. Heb je op </a:t>
            </a:r>
            <a:r>
              <a:rPr lang="en-US" sz="4400" dirty="0" err="1">
                <a:ea typeface="Calibri"/>
                <a:cs typeface="Calibri"/>
              </a:rPr>
              <a:t>eender</a:t>
            </a:r>
            <a:r>
              <a:rPr lang="en-US" sz="4400" dirty="0">
                <a:ea typeface="Calibri"/>
                <a:cs typeface="Calibri"/>
              </a:rPr>
              <a:t> welk moment vragen, kan je me </a:t>
            </a:r>
            <a:r>
              <a:rPr lang="en-US" sz="4400" dirty="0" err="1">
                <a:ea typeface="Calibri"/>
                <a:cs typeface="Calibri"/>
              </a:rPr>
              <a:t>altijd</a:t>
            </a:r>
            <a:r>
              <a:rPr lang="en-US" sz="4400" dirty="0">
                <a:ea typeface="Calibri"/>
                <a:cs typeface="Calibri"/>
              </a:rPr>
              <a:t> </a:t>
            </a:r>
            <a:r>
              <a:rPr lang="en-US" sz="4400" dirty="0" err="1">
                <a:ea typeface="Calibri"/>
                <a:cs typeface="Calibri"/>
              </a:rPr>
              <a:t>contacteren</a:t>
            </a:r>
            <a:r>
              <a:rPr lang="en-US" sz="4400" dirty="0">
                <a:ea typeface="Calibri"/>
                <a:cs typeface="Calibri"/>
              </a:rPr>
              <a:t>. </a:t>
            </a:r>
          </a:p>
        </p:txBody>
      </p:sp>
      <p:sp>
        <p:nvSpPr>
          <p:cNvPr id="4" name="Slide Number Placeholder 3"/>
          <p:cNvSpPr>
            <a:spLocks noGrp="1"/>
          </p:cNvSpPr>
          <p:nvPr>
            <p:ph type="sldNum" sz="quarter" idx="5"/>
          </p:nvPr>
        </p:nvSpPr>
        <p:spPr/>
        <p:txBody>
          <a:bodyPr/>
          <a:lstStyle/>
          <a:p>
            <a:fld id="{CD8EA696-1E6B-4288-B27A-F402B4E3AFE4}" type="slidenum">
              <a:rPr lang="en-US"/>
              <a:t>29</a:t>
            </a:fld>
            <a:endParaRPr lang="en-US"/>
          </a:p>
        </p:txBody>
      </p:sp>
    </p:spTree>
    <p:extLst>
      <p:ext uri="{BB962C8B-B14F-4D97-AF65-F5344CB8AC3E}">
        <p14:creationId xmlns:p14="http://schemas.microsoft.com/office/powerpoint/2010/main" val="135542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Sans-Serif"/>
              <a:buChar char="•"/>
            </a:pPr>
            <a:r>
              <a:rPr lang="en-US" dirty="0"/>
              <a:t>Wat </a:t>
            </a:r>
            <a:r>
              <a:rPr lang="en-US" dirty="0" err="1"/>
              <a:t>en</a:t>
            </a:r>
            <a:r>
              <a:rPr lang="en-US" dirty="0"/>
              <a:t> </a:t>
            </a:r>
            <a:r>
              <a:rPr lang="en-US" dirty="0" err="1"/>
              <a:t>waarom</a:t>
            </a:r>
            <a:r>
              <a:rPr lang="en-US" dirty="0"/>
              <a:t>?</a:t>
            </a:r>
          </a:p>
          <a:p>
            <a:pPr marL="571500" indent="-571500">
              <a:buFont typeface="Arial,Sans-Serif"/>
              <a:buChar char="•"/>
            </a:pPr>
            <a:r>
              <a:rPr lang="en-US" dirty="0"/>
              <a:t>Samen </a:t>
            </a:r>
            <a:r>
              <a:rPr lang="en-US" dirty="0" err="1"/>
              <a:t>opstellen</a:t>
            </a:r>
            <a:endParaRPr lang="en-US" dirty="0" err="1">
              <a:ea typeface="Calibri"/>
              <a:cs typeface="Calibri"/>
            </a:endParaRPr>
          </a:p>
          <a:p>
            <a:pPr marL="1028700" lvl="1" indent="-571500">
              <a:buFont typeface="Arial,Sans-Serif"/>
              <a:buChar char="•"/>
            </a:pPr>
            <a:r>
              <a:rPr lang="en-US" dirty="0" err="1"/>
              <a:t>Voorbeelden</a:t>
            </a:r>
            <a:r>
              <a:rPr lang="en-US" dirty="0"/>
              <a:t> </a:t>
            </a:r>
            <a:r>
              <a:rPr lang="en-US" dirty="0" err="1"/>
              <a:t>geven</a:t>
            </a:r>
            <a:endParaRPr lang="en-US" dirty="0" err="1">
              <a:ea typeface="Calibri"/>
              <a:cs typeface="Calibri"/>
            </a:endParaRPr>
          </a:p>
          <a:p>
            <a:pPr marL="571500" indent="-571500">
              <a:buFont typeface="Arial,Sans-Serif"/>
              <a:buChar char="•"/>
            </a:pPr>
            <a:r>
              <a:rPr lang="en-US" dirty="0" err="1"/>
              <a:t>Veranderlijk</a:t>
            </a:r>
            <a:endParaRPr lang="en-US" dirty="0" err="1">
              <a:ea typeface="Calibri"/>
              <a:cs typeface="Calibri"/>
            </a:endParaRPr>
          </a:p>
          <a:p>
            <a:pPr marL="1028700" lvl="1" indent="-571500">
              <a:buFont typeface="Arial,Sans-Serif"/>
              <a:buChar char="•"/>
            </a:pPr>
            <a:r>
              <a:rPr lang="en-US" dirty="0" err="1"/>
              <a:t>Telkens</a:t>
            </a:r>
            <a:r>
              <a:rPr lang="en-US" dirty="0"/>
              <a:t> op </a:t>
            </a:r>
            <a:r>
              <a:rPr lang="en-US" dirty="0" err="1"/>
              <a:t>terugkomen</a:t>
            </a:r>
            <a:r>
              <a:rPr lang="en-US" dirty="0"/>
              <a:t> </a:t>
            </a:r>
            <a:r>
              <a:rPr lang="en-US" dirty="0" err="1"/>
              <a:t>aan</a:t>
            </a:r>
            <a:r>
              <a:rPr lang="en-US" dirty="0"/>
              <a:t> begin </a:t>
            </a:r>
            <a:r>
              <a:rPr lang="en-US" dirty="0" err="1"/>
              <a:t>en</a:t>
            </a:r>
            <a:r>
              <a:rPr lang="en-US" dirty="0"/>
              <a:t> </a:t>
            </a:r>
            <a:r>
              <a:rPr lang="en-US" dirty="0" err="1"/>
              <a:t>eind</a:t>
            </a:r>
            <a:r>
              <a:rPr lang="en-US" dirty="0"/>
              <a:t> van de les</a:t>
            </a:r>
            <a:endParaRPr lang="en-US" dirty="0">
              <a:ea typeface="Calibri"/>
              <a:cs typeface="Calibri"/>
            </a:endParaRPr>
          </a:p>
          <a:p>
            <a:pPr marL="571500" indent="-571500">
              <a:buFont typeface="Arial,Sans-Serif"/>
              <a:buChar char="•"/>
            </a:pPr>
            <a:r>
              <a:rPr lang="en-US" dirty="0"/>
              <a:t>Wat </a:t>
            </a:r>
            <a:r>
              <a:rPr lang="en-US" dirty="0" err="1"/>
              <a:t>als</a:t>
            </a:r>
            <a:r>
              <a:rPr lang="en-US" dirty="0"/>
              <a:t> het </a:t>
            </a:r>
            <a:r>
              <a:rPr lang="en-US" dirty="0" err="1"/>
              <a:t>misloopt</a:t>
            </a:r>
            <a:r>
              <a:rPr lang="en-US" dirty="0"/>
              <a:t>? Rol van </a:t>
            </a:r>
            <a:r>
              <a:rPr lang="en-US" dirty="0" err="1"/>
              <a:t>lkt</a:t>
            </a:r>
            <a:r>
              <a:rPr lang="en-US" dirty="0"/>
              <a:t>/</a:t>
            </a:r>
            <a:r>
              <a:rPr lang="en-US" dirty="0" err="1"/>
              <a:t>lln</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30</a:t>
            </a:fld>
            <a:endParaRPr lang="en-US"/>
          </a:p>
        </p:txBody>
      </p:sp>
    </p:spTree>
    <p:extLst>
      <p:ext uri="{BB962C8B-B14F-4D97-AF65-F5344CB8AC3E}">
        <p14:creationId xmlns:p14="http://schemas.microsoft.com/office/powerpoint/2010/main" val="3792320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4400">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31</a:t>
            </a:fld>
            <a:endParaRPr lang="en-US"/>
          </a:p>
        </p:txBody>
      </p:sp>
    </p:spTree>
    <p:extLst>
      <p:ext uri="{BB962C8B-B14F-4D97-AF65-F5344CB8AC3E}">
        <p14:creationId xmlns:p14="http://schemas.microsoft.com/office/powerpoint/2010/main" val="3275023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Denk </a:t>
            </a:r>
            <a:r>
              <a:rPr lang="en-US" dirty="0" err="1">
                <a:ea typeface="Calibri"/>
                <a:cs typeface="Calibri"/>
              </a:rPr>
              <a:t>na</a:t>
            </a:r>
            <a:r>
              <a:rPr lang="en-US" dirty="0">
                <a:ea typeface="Calibri"/>
                <a:cs typeface="Calibri"/>
              </a:rPr>
              <a:t> over de </a:t>
            </a:r>
            <a:r>
              <a:rPr lang="en-US" dirty="0" err="1">
                <a:ea typeface="Calibri"/>
                <a:cs typeface="Calibri"/>
              </a:rPr>
              <a:t>leraarskamer</a:t>
            </a:r>
            <a:r>
              <a:rPr lang="en-US" dirty="0">
                <a:ea typeface="Calibri"/>
                <a:cs typeface="Calibri"/>
              </a:rPr>
              <a:t>. Wat </a:t>
            </a:r>
            <a:r>
              <a:rPr lang="en-US" dirty="0" err="1">
                <a:ea typeface="Calibri"/>
                <a:cs typeface="Calibri"/>
              </a:rPr>
              <a:t>heb</a:t>
            </a:r>
            <a:r>
              <a:rPr lang="en-US" dirty="0">
                <a:ea typeface="Calibri"/>
                <a:cs typeface="Calibri"/>
              </a:rPr>
              <a:t> je </a:t>
            </a:r>
            <a:r>
              <a:rPr lang="en-US" dirty="0" err="1">
                <a:ea typeface="Calibri"/>
                <a:cs typeface="Calibri"/>
              </a:rPr>
              <a:t>nodig</a:t>
            </a:r>
            <a:r>
              <a:rPr lang="en-US" dirty="0">
                <a:ea typeface="Calibri"/>
                <a:cs typeface="Calibri"/>
              </a:rPr>
              <a:t>?</a:t>
            </a:r>
          </a:p>
        </p:txBody>
      </p:sp>
      <p:sp>
        <p:nvSpPr>
          <p:cNvPr id="4" name="Slide Number Placeholder 3"/>
          <p:cNvSpPr>
            <a:spLocks noGrp="1"/>
          </p:cNvSpPr>
          <p:nvPr>
            <p:ph type="sldNum" sz="quarter" idx="5"/>
          </p:nvPr>
        </p:nvSpPr>
        <p:spPr/>
        <p:txBody>
          <a:bodyPr/>
          <a:lstStyle/>
          <a:p>
            <a:fld id="{CD8EA696-1E6B-4288-B27A-F402B4E3AFE4}" type="slidenum">
              <a:rPr lang="en-US"/>
              <a:t>32</a:t>
            </a:fld>
            <a:endParaRPr lang="en-US"/>
          </a:p>
        </p:txBody>
      </p:sp>
    </p:spTree>
    <p:extLst>
      <p:ext uri="{BB962C8B-B14F-4D97-AF65-F5344CB8AC3E}">
        <p14:creationId xmlns:p14="http://schemas.microsoft.com/office/powerpoint/2010/main" val="3932557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https://www.schoolzonderracisme.be/aanbod/ondersteuning/project-interculturele-leergemeenschappen-identiteitsoefeningen</a:t>
            </a:r>
            <a:r>
              <a:rPr lang="en-US" dirty="0"/>
              <a:t> </a:t>
            </a:r>
            <a:endParaRPr lang="nl-NL" dirty="0"/>
          </a:p>
        </p:txBody>
      </p:sp>
      <p:sp>
        <p:nvSpPr>
          <p:cNvPr id="4" name="Slide Number Placeholder 3"/>
          <p:cNvSpPr>
            <a:spLocks noGrp="1"/>
          </p:cNvSpPr>
          <p:nvPr>
            <p:ph type="sldNum" sz="quarter" idx="5"/>
          </p:nvPr>
        </p:nvSpPr>
        <p:spPr/>
        <p:txBody>
          <a:bodyPr/>
          <a:lstStyle/>
          <a:p>
            <a:fld id="{CD8EA696-1E6B-4288-B27A-F402B4E3AFE4}" type="slidenum">
              <a:rPr lang="en-US"/>
              <a:t>33</a:t>
            </a:fld>
            <a:endParaRPr lang="en-US"/>
          </a:p>
        </p:txBody>
      </p:sp>
    </p:spTree>
    <p:extLst>
      <p:ext uri="{BB962C8B-B14F-4D97-AF65-F5344CB8AC3E}">
        <p14:creationId xmlns:p14="http://schemas.microsoft.com/office/powerpoint/2010/main" val="1731411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a:t>
            </a:r>
            <a:r>
              <a:rPr lang="nl-NL" err="1"/>
              <a:t>Johari</a:t>
            </a:r>
            <a:r>
              <a:rPr lang="nl-NL"/>
              <a:t> venster heeft vier kwadranten, die vier combinaties vertegenwoordigen: (gaat over relaties met anderen)</a:t>
            </a:r>
          </a:p>
          <a:p>
            <a:endParaRPr lang="nl-NL"/>
          </a:p>
          <a:p>
            <a:r>
              <a:rPr lang="nl-NL"/>
              <a:t>1. Open Ruimte: Bekend aan jezelf – Bekend bij anderen</a:t>
            </a:r>
          </a:p>
          <a:p>
            <a:r>
              <a:rPr lang="nl-NL"/>
              <a:t>Deze Open Ruimte gaat over gedrag dat bij jouzelf bekend is en ook door anderen gezien en herkend wordt. Hierover kan gecommuniceerd worden.</a:t>
            </a:r>
          </a:p>
          <a:p>
            <a:endParaRPr lang="nl-NL"/>
          </a:p>
          <a:p>
            <a:r>
              <a:rPr lang="nl-NL"/>
              <a:t>Toch blijkt dat er soms gedrag is dat ergerlijk is voor de omgeving, waar iemand best weet van weet. Op het moment dat hij hierop wordt aangesproken door de ander, valt het niet mee dat te erkennen. Geduld en voorzichtigheid is geboden om dit gedrag aan de orde te stellen en met iemand hierover in discussie te gaan.</a:t>
            </a:r>
          </a:p>
          <a:p>
            <a:endParaRPr lang="nl-NL"/>
          </a:p>
          <a:p>
            <a:r>
              <a:rPr lang="nl-NL"/>
              <a:t>Het open kwadrant komt overeen met alle dingen die iedereen over jou weet. Zo weten een timmerman en de mensen om hem heen dat hij op de werkplaats een specialist is in het maken van kozijnen, dat hij houdt van mooi afgewerkte producten, anderen respecteert en altijd tijd maakt om anderen te helpen.</a:t>
            </a:r>
          </a:p>
          <a:p>
            <a:endParaRPr lang="nl-NL"/>
          </a:p>
          <a:p>
            <a:r>
              <a:rPr lang="nl-NL"/>
              <a:t>Naast deze feitelijke informatie kent ook iedereen zijn voorkeuren, houdingen, emoties en doelen. De mensen die deze timmerman goed kennen, hebben dus voldoende informatie in de open ruimte om hierover te kunnen communiceren.</a:t>
            </a:r>
          </a:p>
          <a:p>
            <a:endParaRPr lang="nl-NL"/>
          </a:p>
          <a:p>
            <a:r>
              <a:rPr lang="nl-NL"/>
              <a:t>2. Blinde Vlek: Onbekend aan jezelf – Bekend bij anderen</a:t>
            </a:r>
          </a:p>
          <a:p>
            <a:r>
              <a:rPr lang="nl-NL"/>
              <a:t>Het blinde kwadrant vertegenwoordigt dingen die jij niet over jezelf weet, maar anderen wel. Zo kan het voorkomen dat een nieuwe werknemer te laat is voor een vergadering en de vergadering continu onderbreekt om te versnellen of om opheldering te vragen over zaken die al besproken waren toen hij er nog niet was.</a:t>
            </a:r>
          </a:p>
          <a:p>
            <a:endParaRPr lang="nl-NL"/>
          </a:p>
          <a:p>
            <a:r>
              <a:rPr lang="nl-NL"/>
              <a:t>De leider van de vergadering beantwoordt de vragen kort en gaat terug naar waar de vergadering gebleven was. De nieuwe werknemer komt later naar de vergaderingsleider en vertelt hem dat het onbeleefd was wat hij deed.</a:t>
            </a:r>
          </a:p>
          <a:p>
            <a:endParaRPr lang="nl-NL"/>
          </a:p>
          <a:p>
            <a:r>
              <a:rPr lang="nl-NL"/>
              <a:t>De leider legt de nieuwe werknemer uit dat hij misschien kortaf overkwam, omdat hij op tijd een vergadering was gestart voor de mensen die erom verlegen zaten en dat van hem als leider wordt verwacht dat hij het tempo en de duur van de vergadering in de gaten houdt.</a:t>
            </a:r>
          </a:p>
          <a:p>
            <a:endParaRPr lang="nl-NL"/>
          </a:p>
          <a:p>
            <a:r>
              <a:rPr lang="nl-NL"/>
              <a:t>Op die manier geeft de leider de nieuwe werknemer iets aan dat hij eerst nog niet wist, zodat de werknemer in toekomstige interacties rekening kan houden met dit blinde gedrag.</a:t>
            </a:r>
          </a:p>
          <a:p>
            <a:endParaRPr lang="nl-NL"/>
          </a:p>
          <a:p>
            <a:r>
              <a:rPr lang="nl-NL"/>
              <a:t>De Blinde Vlek kan heel vervelend zijn en ervoor zorgen dat anderen over je praten. Anderen hebben immers iets in de gaten, waar jijzelf geen weet van hebt. Transpiratielucht, het veelvuldig gebruik van een stopwoordje of het continu ophalen van een neus zijn hier voorbeelden van.</a:t>
            </a:r>
          </a:p>
          <a:p>
            <a:endParaRPr lang="nl-NL"/>
          </a:p>
          <a:p>
            <a:r>
              <a:rPr lang="nl-NL"/>
              <a:t>Ook in de werksfeer kan de Blinde Vlek optreden; zo kan iemand niet in de gaten hebben dat hij veel langzamer werkt dan zijn collega’s. De anderen weten dit wel, waardoor bepaalde irritaties kunnen ontstaan. Wanneer er niet op een goede manier feedback aan de ander wordt gegeven, blijft hij in zijn oude gedrag steken en is de kans groot dat hij buiten de groep komt te vallen.</a:t>
            </a:r>
          </a:p>
          <a:p>
            <a:endParaRPr lang="nl-NL"/>
          </a:p>
          <a:p>
            <a:r>
              <a:rPr lang="nl-NL"/>
              <a:t>3. Verborgen Gebied: Bekend aan jezelf – Onbekend bij anderen</a:t>
            </a:r>
          </a:p>
          <a:p>
            <a:r>
              <a:rPr lang="nl-NL"/>
              <a:t>In het Verborgen Gebied kunnen mensen bepaalde informatie voor zichzelf houden en dit niet delen met anderen. Zo kan een kantoormedewerker het voor zijn collega’s verborgen houden dat hij in zijn vrije tijd jazzgitarist is.</a:t>
            </a:r>
          </a:p>
          <a:p>
            <a:endParaRPr lang="nl-NL"/>
          </a:p>
          <a:p>
            <a:r>
              <a:rPr lang="nl-NL"/>
              <a:t>Het Verborgen Gebied kan overigens voor een beperkt aantal anderen onbekend zijn. Dezelfde kantoorklerk heeft misschien een goede collega met wie hij wel degelijk zijn hobby deelt, waardoor het toch een onderwerp voor communicatie is. In dat geval verschuift dit Verborgen Gebied langzaam naar de Open Ruimte.</a:t>
            </a:r>
          </a:p>
          <a:p>
            <a:endParaRPr lang="nl-NL"/>
          </a:p>
          <a:p>
            <a:r>
              <a:rPr lang="nl-NL"/>
              <a:t>Het verborgen kwadrant bevat dus dingen die jijzelf wel weet, maar anderen niet. Zelfonthulling neemt toe door interactie, zodat er potentieel ontstaat om te leren over waar iemand is opgegroeid, wat de gezinswaarden waren en welke ervaringen iemand heeft opgedaan.</a:t>
            </a:r>
          </a:p>
          <a:p>
            <a:endParaRPr lang="nl-NL"/>
          </a:p>
          <a:p>
            <a:r>
              <a:rPr lang="nl-NL"/>
              <a:t>Zodra iemand meer over een ander leert, wordt dit raam steeds kleiner en wordt het open raam groter.</a:t>
            </a:r>
          </a:p>
          <a:p>
            <a:endParaRPr lang="nl-NL"/>
          </a:p>
          <a:p>
            <a:r>
              <a:rPr lang="nl-NL"/>
              <a:t>4. Onbekend Gebied: Onbekend aan jezelf – Onbekend bij anderen</a:t>
            </a:r>
          </a:p>
          <a:p>
            <a:r>
              <a:rPr lang="nl-NL"/>
              <a:t>Over dit Onbekende Gebied wordt niet gecommuniceerd. Puur om het feit dat beide partijen er geen weet van hebben en het daardoor ook geen onderwerp voor discussie is.</a:t>
            </a:r>
          </a:p>
          <a:p>
            <a:endParaRPr lang="nl-NL"/>
          </a:p>
          <a:p>
            <a:r>
              <a:rPr lang="nl-NL"/>
              <a:t>Het kwadrant Onbekend Gebied bevat informatie over iemands gedragingen, overtuigingen en gevoelens die voor niemand bekend is, ook niet de persoon in kwestie. Er zijn veel situaties waarin sterke en zwakke punten van een persoon voor het eerst naar voren komen. Hoe reageert de stagiair op de eerste keer overwerken? Hoe reageert deze collega bij zijn eerste ontslag?</a:t>
            </a:r>
          </a:p>
          <a:p>
            <a:r>
              <a:rPr lang="nl-BE"/>
              <a:t>https://www.toolshero.nl/communicatie-modellen/johari-venster/</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1C1E94-2AC4-4C98-B9AF-E75ADC713FB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376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Individueel + per twee</a:t>
            </a:r>
          </a:p>
        </p:txBody>
      </p:sp>
      <p:sp>
        <p:nvSpPr>
          <p:cNvPr id="4" name="Tijdelijke aanduiding voor dianummer 3"/>
          <p:cNvSpPr>
            <a:spLocks noGrp="1"/>
          </p:cNvSpPr>
          <p:nvPr>
            <p:ph type="sldNum" sz="quarter" idx="5"/>
          </p:nvPr>
        </p:nvSpPr>
        <p:spPr/>
        <p:txBody>
          <a:bodyPr/>
          <a:lstStyle/>
          <a:p>
            <a:fld id="{301C1E94-2AC4-4C98-B9AF-E75ADC713FBE}" type="slidenum">
              <a:rPr lang="nl-BE" smtClean="0"/>
              <a:t>35</a:t>
            </a:fld>
            <a:endParaRPr lang="nl-BE"/>
          </a:p>
        </p:txBody>
      </p:sp>
    </p:spTree>
    <p:extLst>
      <p:ext uri="{BB962C8B-B14F-4D97-AF65-F5344CB8AC3E}">
        <p14:creationId xmlns:p14="http://schemas.microsoft.com/office/powerpoint/2010/main" val="411312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Demo klap</a:t>
            </a:r>
          </a:p>
        </p:txBody>
      </p:sp>
      <p:sp>
        <p:nvSpPr>
          <p:cNvPr id="4" name="Tijdelijke aanduiding voor dianummer 3"/>
          <p:cNvSpPr>
            <a:spLocks noGrp="1"/>
          </p:cNvSpPr>
          <p:nvPr>
            <p:ph type="sldNum" sz="quarter" idx="5"/>
          </p:nvPr>
        </p:nvSpPr>
        <p:spPr/>
        <p:txBody>
          <a:bodyPr/>
          <a:lstStyle/>
          <a:p>
            <a:fld id="{301C1E94-2AC4-4C98-B9AF-E75ADC713FBE}" type="slidenum">
              <a:rPr lang="nl-BE" smtClean="0"/>
              <a:t>36</a:t>
            </a:fld>
            <a:endParaRPr lang="nl-BE"/>
          </a:p>
        </p:txBody>
      </p:sp>
    </p:spTree>
    <p:extLst>
      <p:ext uri="{BB962C8B-B14F-4D97-AF65-F5344CB8AC3E}">
        <p14:creationId xmlns:p14="http://schemas.microsoft.com/office/powerpoint/2010/main" val="3397468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4400">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38</a:t>
            </a:fld>
            <a:endParaRPr lang="en-US"/>
          </a:p>
        </p:txBody>
      </p:sp>
    </p:spTree>
    <p:extLst>
      <p:ext uri="{BB962C8B-B14F-4D97-AF65-F5344CB8AC3E}">
        <p14:creationId xmlns:p14="http://schemas.microsoft.com/office/powerpoint/2010/main" val="2132141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https://www.schoolzonderracisme.be/aanbod/ondersteuning/project-interculturele-leergemeenschappen-multiperspectiviteit</a:t>
            </a:r>
            <a:r>
              <a:rPr lang="en-US" dirty="0"/>
              <a:t> </a:t>
            </a:r>
            <a:endParaRPr lang="nl-NL" dirty="0"/>
          </a:p>
        </p:txBody>
      </p:sp>
      <p:sp>
        <p:nvSpPr>
          <p:cNvPr id="4" name="Slide Number Placeholder 3"/>
          <p:cNvSpPr>
            <a:spLocks noGrp="1"/>
          </p:cNvSpPr>
          <p:nvPr>
            <p:ph type="sldNum" sz="quarter" idx="5"/>
          </p:nvPr>
        </p:nvSpPr>
        <p:spPr/>
        <p:txBody>
          <a:bodyPr/>
          <a:lstStyle/>
          <a:p>
            <a:fld id="{CD8EA696-1E6B-4288-B27A-F402B4E3AFE4}" type="slidenum">
              <a:rPr lang="en-US"/>
              <a:t>39</a:t>
            </a:fld>
            <a:endParaRPr lang="en-US"/>
          </a:p>
        </p:txBody>
      </p:sp>
    </p:spTree>
    <p:extLst>
      <p:ext uri="{BB962C8B-B14F-4D97-AF65-F5344CB8AC3E}">
        <p14:creationId xmlns:p14="http://schemas.microsoft.com/office/powerpoint/2010/main" val="306707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Arne</a:t>
            </a:r>
          </a:p>
        </p:txBody>
      </p:sp>
      <p:sp>
        <p:nvSpPr>
          <p:cNvPr id="4" name="Slide Number Placeholder 3"/>
          <p:cNvSpPr>
            <a:spLocks noGrp="1"/>
          </p:cNvSpPr>
          <p:nvPr>
            <p:ph type="sldNum" sz="quarter" idx="5"/>
          </p:nvPr>
        </p:nvSpPr>
        <p:spPr/>
        <p:txBody>
          <a:bodyPr/>
          <a:lstStyle/>
          <a:p>
            <a:fld id="{CD8EA696-1E6B-4288-B27A-F402B4E3AFE4}" type="slidenum">
              <a:rPr lang="en-US"/>
              <a:t>4</a:t>
            </a:fld>
            <a:endParaRPr lang="en-US"/>
          </a:p>
        </p:txBody>
      </p:sp>
    </p:spTree>
    <p:extLst>
      <p:ext uri="{BB962C8B-B14F-4D97-AF65-F5344CB8AC3E}">
        <p14:creationId xmlns:p14="http://schemas.microsoft.com/office/powerpoint/2010/main" val="3537094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4400">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40</a:t>
            </a:fld>
            <a:endParaRPr lang="en-US"/>
          </a:p>
        </p:txBody>
      </p:sp>
    </p:spTree>
    <p:extLst>
      <p:ext uri="{BB962C8B-B14F-4D97-AF65-F5344CB8AC3E}">
        <p14:creationId xmlns:p14="http://schemas.microsoft.com/office/powerpoint/2010/main" val="1190799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dirty="0">
                <a:ea typeface="Calibri"/>
                <a:cs typeface="Calibri"/>
              </a:rPr>
              <a:t>Wat </a:t>
            </a:r>
            <a:r>
              <a:rPr lang="en-US" sz="4400" dirty="0" err="1">
                <a:ea typeface="Calibri"/>
                <a:cs typeface="Calibri"/>
              </a:rPr>
              <a:t>heb</a:t>
            </a:r>
            <a:r>
              <a:rPr lang="en-US" sz="4400" dirty="0">
                <a:ea typeface="Calibri"/>
                <a:cs typeface="Calibri"/>
              </a:rPr>
              <a:t> je </a:t>
            </a:r>
            <a:r>
              <a:rPr lang="en-US" sz="4400" dirty="0" err="1">
                <a:ea typeface="Calibri"/>
                <a:cs typeface="Calibri"/>
              </a:rPr>
              <a:t>hierin</a:t>
            </a:r>
            <a:r>
              <a:rPr lang="en-US" sz="4400" dirty="0">
                <a:ea typeface="Calibri"/>
                <a:cs typeface="Calibri"/>
              </a:rPr>
              <a:t> </a:t>
            </a:r>
            <a:r>
              <a:rPr lang="en-US" sz="4400" dirty="0" err="1">
                <a:ea typeface="Calibri"/>
                <a:cs typeface="Calibri"/>
              </a:rPr>
              <a:t>nog</a:t>
            </a:r>
            <a:r>
              <a:rPr lang="en-US" sz="4400" dirty="0">
                <a:ea typeface="Calibri"/>
                <a:cs typeface="Calibri"/>
              </a:rPr>
              <a:t> van SzR </a:t>
            </a:r>
            <a:r>
              <a:rPr lang="en-US" sz="4400" dirty="0" err="1">
                <a:ea typeface="Calibri"/>
                <a:cs typeface="Calibri"/>
              </a:rPr>
              <a:t>nodig</a:t>
            </a:r>
            <a:r>
              <a:rPr lang="en-US" sz="4400" dirty="0">
                <a:ea typeface="Calibri"/>
                <a:cs typeface="Calibri"/>
              </a:rPr>
              <a:t>? </a:t>
            </a:r>
            <a:endParaRPr lang="en-US" sz="4400" dirty="0">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41</a:t>
            </a:fld>
            <a:endParaRPr lang="en-US"/>
          </a:p>
        </p:txBody>
      </p:sp>
    </p:spTree>
    <p:extLst>
      <p:ext uri="{BB962C8B-B14F-4D97-AF65-F5344CB8AC3E}">
        <p14:creationId xmlns:p14="http://schemas.microsoft.com/office/powerpoint/2010/main" val="1396086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4400">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42</a:t>
            </a:fld>
            <a:endParaRPr lang="en-US"/>
          </a:p>
        </p:txBody>
      </p:sp>
    </p:spTree>
    <p:extLst>
      <p:ext uri="{BB962C8B-B14F-4D97-AF65-F5344CB8AC3E}">
        <p14:creationId xmlns:p14="http://schemas.microsoft.com/office/powerpoint/2010/main" val="3240936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ea typeface="Calibri"/>
                <a:cs typeface="Calibri"/>
              </a:rPr>
              <a:t>Dixit </a:t>
            </a:r>
            <a:r>
              <a:rPr lang="en-US" dirty="0" err="1">
                <a:ea typeface="Calibri"/>
                <a:cs typeface="Calibri"/>
              </a:rPr>
              <a:t>kaarten</a:t>
            </a:r>
            <a:endParaRPr lang="nl-NL" dirty="0" err="1"/>
          </a:p>
        </p:txBody>
      </p:sp>
      <p:sp>
        <p:nvSpPr>
          <p:cNvPr id="4" name="Tijdelijke aanduiding voor dianummer 3"/>
          <p:cNvSpPr>
            <a:spLocks noGrp="1"/>
          </p:cNvSpPr>
          <p:nvPr>
            <p:ph type="sldNum" sz="quarter" idx="5"/>
          </p:nvPr>
        </p:nvSpPr>
        <p:spPr/>
        <p:txBody>
          <a:bodyPr/>
          <a:lstStyle/>
          <a:p>
            <a:fld id="{06B7372F-979C-4F9A-8090-AA4876858204}" type="slidenum">
              <a:rPr lang="en-GB" smtClean="0"/>
              <a:t>43</a:t>
            </a:fld>
            <a:endParaRPr lang="en-GB"/>
          </a:p>
        </p:txBody>
      </p:sp>
    </p:spTree>
    <p:extLst>
      <p:ext uri="{BB962C8B-B14F-4D97-AF65-F5344CB8AC3E}">
        <p14:creationId xmlns:p14="http://schemas.microsoft.com/office/powerpoint/2010/main" val="1048341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44</a:t>
            </a:fld>
            <a:endParaRPr lang="en-US"/>
          </a:p>
        </p:txBody>
      </p:sp>
    </p:spTree>
    <p:extLst>
      <p:ext uri="{BB962C8B-B14F-4D97-AF65-F5344CB8AC3E}">
        <p14:creationId xmlns:p14="http://schemas.microsoft.com/office/powerpoint/2010/main" val="281599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pPr>
            <a:r>
              <a:rPr lang="en-US" sz="4400" dirty="0" err="1">
                <a:ea typeface="Calibri"/>
                <a:cs typeface="Calibri"/>
              </a:rPr>
              <a:t>Beginmeting</a:t>
            </a:r>
            <a:r>
              <a:rPr lang="en-US" sz="4400" dirty="0">
                <a:ea typeface="Calibri"/>
                <a:cs typeface="Calibri"/>
              </a:rPr>
              <a:t>: </a:t>
            </a:r>
            <a:r>
              <a:rPr lang="en-US" dirty="0">
                <a:hlinkClick r:id="rId3"/>
              </a:rPr>
              <a:t>https://docs.google.com/forms/d/1n3D1WSN7-B7HZpQMMNMqLpEVtIrvHChVlQlZVvoqjoQ/edit</a:t>
            </a:r>
            <a:r>
              <a:rPr lang="en-US" dirty="0"/>
              <a:t> </a:t>
            </a:r>
            <a:endParaRPr lang="en-US" sz="4400"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5</a:t>
            </a:fld>
            <a:endParaRPr lang="en-US"/>
          </a:p>
        </p:txBody>
      </p:sp>
    </p:spTree>
    <p:extLst>
      <p:ext uri="{BB962C8B-B14F-4D97-AF65-F5344CB8AC3E}">
        <p14:creationId xmlns:p14="http://schemas.microsoft.com/office/powerpoint/2010/main" val="91487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7</a:t>
            </a:fld>
            <a:endParaRPr lang="en-US"/>
          </a:p>
        </p:txBody>
      </p:sp>
    </p:spTree>
    <p:extLst>
      <p:ext uri="{BB962C8B-B14F-4D97-AF65-F5344CB8AC3E}">
        <p14:creationId xmlns:p14="http://schemas.microsoft.com/office/powerpoint/2010/main" val="64427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CD8EA696-1E6B-4288-B27A-F402B4E3AFE4}" type="slidenum">
              <a:rPr lang="nl-BE" smtClean="0"/>
              <a:t>8</a:t>
            </a:fld>
            <a:endParaRPr lang="nl-BE"/>
          </a:p>
        </p:txBody>
      </p:sp>
    </p:spTree>
    <p:extLst>
      <p:ext uri="{BB962C8B-B14F-4D97-AF65-F5344CB8AC3E}">
        <p14:creationId xmlns:p14="http://schemas.microsoft.com/office/powerpoint/2010/main" val="221625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a:ea typeface="Calibri"/>
                <a:cs typeface="Calibri"/>
              </a:rPr>
              <a:t>Welke duo's </a:t>
            </a:r>
          </a:p>
          <a:p>
            <a:endParaRPr lang="en-US" sz="4400">
              <a:ea typeface="Calibri"/>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9</a:t>
            </a:fld>
            <a:endParaRPr lang="en-US"/>
          </a:p>
        </p:txBody>
      </p:sp>
    </p:spTree>
    <p:extLst>
      <p:ext uri="{BB962C8B-B14F-4D97-AF65-F5344CB8AC3E}">
        <p14:creationId xmlns:p14="http://schemas.microsoft.com/office/powerpoint/2010/main" val="90336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4400">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10</a:t>
            </a:fld>
            <a:endParaRPr lang="en-US"/>
          </a:p>
        </p:txBody>
      </p:sp>
    </p:spTree>
    <p:extLst>
      <p:ext uri="{BB962C8B-B14F-4D97-AF65-F5344CB8AC3E}">
        <p14:creationId xmlns:p14="http://schemas.microsoft.com/office/powerpoint/2010/main" val="118274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4400">
              <a:cs typeface="Calibri"/>
            </a:endParaRPr>
          </a:p>
        </p:txBody>
      </p:sp>
      <p:sp>
        <p:nvSpPr>
          <p:cNvPr id="4" name="Slide Number Placeholder 3"/>
          <p:cNvSpPr>
            <a:spLocks noGrp="1"/>
          </p:cNvSpPr>
          <p:nvPr>
            <p:ph type="sldNum" sz="quarter" idx="5"/>
          </p:nvPr>
        </p:nvSpPr>
        <p:spPr/>
        <p:txBody>
          <a:bodyPr/>
          <a:lstStyle/>
          <a:p>
            <a:fld id="{CD8EA696-1E6B-4288-B27A-F402B4E3AFE4}" type="slidenum">
              <a:rPr lang="en-US"/>
              <a:t>11</a:t>
            </a:fld>
            <a:endParaRPr lang="en-US"/>
          </a:p>
        </p:txBody>
      </p:sp>
    </p:spTree>
    <p:extLst>
      <p:ext uri="{BB962C8B-B14F-4D97-AF65-F5344CB8AC3E}">
        <p14:creationId xmlns:p14="http://schemas.microsoft.com/office/powerpoint/2010/main" val="16841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86E41-7C53-F8EE-FF1D-052CC46A7E8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236EB007-2EB5-022C-2A2D-FB212E304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4C7D0B52-4BA3-D72E-7C9E-BB4FC93430F1}"/>
              </a:ext>
            </a:extLst>
          </p:cNvPr>
          <p:cNvSpPr>
            <a:spLocks noGrp="1"/>
          </p:cNvSpPr>
          <p:nvPr>
            <p:ph type="dt" sz="half" idx="10"/>
          </p:nvPr>
        </p:nvSpPr>
        <p:spPr/>
        <p:txBody>
          <a:bodyPr/>
          <a:lstStyle/>
          <a:p>
            <a:fld id="{392123BE-53E1-412C-8CFF-95F8DDF66C88}" type="datetimeFigureOut">
              <a:rPr lang="en-GB" smtClean="0"/>
              <a:t>20/02/2024</a:t>
            </a:fld>
            <a:endParaRPr lang="en-GB"/>
          </a:p>
        </p:txBody>
      </p:sp>
      <p:sp>
        <p:nvSpPr>
          <p:cNvPr id="5" name="Tijdelijke aanduiding voor voettekst 4">
            <a:extLst>
              <a:ext uri="{FF2B5EF4-FFF2-40B4-BE49-F238E27FC236}">
                <a16:creationId xmlns:a16="http://schemas.microsoft.com/office/drawing/2014/main" id="{0DD177EE-A8A4-FB48-F773-EECB966032A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5D51E831-4C15-57B5-DDB6-FD9E03C6D900}"/>
              </a:ext>
            </a:extLst>
          </p:cNvPr>
          <p:cNvSpPr>
            <a:spLocks noGrp="1"/>
          </p:cNvSpPr>
          <p:nvPr>
            <p:ph type="sldNum" sz="quarter" idx="12"/>
          </p:nvPr>
        </p:nvSpPr>
        <p:spPr/>
        <p:txBody>
          <a:bodyPr/>
          <a:lstStyle/>
          <a:p>
            <a:fld id="{8736BD0B-9933-4C3D-82B6-952A1702854E}" type="slidenum">
              <a:rPr lang="en-GB" smtClean="0"/>
              <a:t>‹#›</a:t>
            </a:fld>
            <a:endParaRPr lang="en-GB"/>
          </a:p>
        </p:txBody>
      </p:sp>
    </p:spTree>
    <p:extLst>
      <p:ext uri="{BB962C8B-B14F-4D97-AF65-F5344CB8AC3E}">
        <p14:creationId xmlns:p14="http://schemas.microsoft.com/office/powerpoint/2010/main" val="1706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A3816-1546-D777-ECA3-A30E47AD807C}"/>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DE7894D1-D6EF-9A87-67FD-58B0409DEC8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264D5334-CD3F-D6CC-D1BB-82ED53B8C45A}"/>
              </a:ext>
            </a:extLst>
          </p:cNvPr>
          <p:cNvSpPr>
            <a:spLocks noGrp="1"/>
          </p:cNvSpPr>
          <p:nvPr>
            <p:ph type="dt" sz="half" idx="10"/>
          </p:nvPr>
        </p:nvSpPr>
        <p:spPr/>
        <p:txBody>
          <a:bodyPr/>
          <a:lstStyle/>
          <a:p>
            <a:fld id="{392123BE-53E1-412C-8CFF-95F8DDF66C88}" type="datetimeFigureOut">
              <a:rPr lang="en-GB" smtClean="0"/>
              <a:t>20/02/2024</a:t>
            </a:fld>
            <a:endParaRPr lang="en-GB"/>
          </a:p>
        </p:txBody>
      </p:sp>
      <p:sp>
        <p:nvSpPr>
          <p:cNvPr id="5" name="Tijdelijke aanduiding voor voettekst 4">
            <a:extLst>
              <a:ext uri="{FF2B5EF4-FFF2-40B4-BE49-F238E27FC236}">
                <a16:creationId xmlns:a16="http://schemas.microsoft.com/office/drawing/2014/main" id="{E6E6835E-485F-56F4-638E-02F0E8AEBAC8}"/>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65FF8A74-118D-7949-E78B-F58EDA038973}"/>
              </a:ext>
            </a:extLst>
          </p:cNvPr>
          <p:cNvSpPr>
            <a:spLocks noGrp="1"/>
          </p:cNvSpPr>
          <p:nvPr>
            <p:ph type="sldNum" sz="quarter" idx="12"/>
          </p:nvPr>
        </p:nvSpPr>
        <p:spPr/>
        <p:txBody>
          <a:bodyPr/>
          <a:lstStyle/>
          <a:p>
            <a:fld id="{8736BD0B-9933-4C3D-82B6-952A1702854E}" type="slidenum">
              <a:rPr lang="en-GB" smtClean="0"/>
              <a:t>‹#›</a:t>
            </a:fld>
            <a:endParaRPr lang="en-GB"/>
          </a:p>
        </p:txBody>
      </p:sp>
    </p:spTree>
    <p:extLst>
      <p:ext uri="{BB962C8B-B14F-4D97-AF65-F5344CB8AC3E}">
        <p14:creationId xmlns:p14="http://schemas.microsoft.com/office/powerpoint/2010/main" val="391305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1985025-285E-95D2-2C25-CF4961BF7FD0}"/>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3E19C0E8-51D7-673E-6C8C-A828C4AEFF0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9B207C02-D30C-A8A6-5C43-4D6AA4FF2733}"/>
              </a:ext>
            </a:extLst>
          </p:cNvPr>
          <p:cNvSpPr>
            <a:spLocks noGrp="1"/>
          </p:cNvSpPr>
          <p:nvPr>
            <p:ph type="dt" sz="half" idx="10"/>
          </p:nvPr>
        </p:nvSpPr>
        <p:spPr/>
        <p:txBody>
          <a:bodyPr/>
          <a:lstStyle/>
          <a:p>
            <a:fld id="{392123BE-53E1-412C-8CFF-95F8DDF66C88}" type="datetimeFigureOut">
              <a:rPr lang="en-GB" smtClean="0"/>
              <a:t>20/02/2024</a:t>
            </a:fld>
            <a:endParaRPr lang="en-GB"/>
          </a:p>
        </p:txBody>
      </p:sp>
      <p:sp>
        <p:nvSpPr>
          <p:cNvPr id="5" name="Tijdelijke aanduiding voor voettekst 4">
            <a:extLst>
              <a:ext uri="{FF2B5EF4-FFF2-40B4-BE49-F238E27FC236}">
                <a16:creationId xmlns:a16="http://schemas.microsoft.com/office/drawing/2014/main" id="{8122AEC8-8C30-78F5-803C-F93483780A4C}"/>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62B78D87-445F-8FE6-92E7-479836A23A99}"/>
              </a:ext>
            </a:extLst>
          </p:cNvPr>
          <p:cNvSpPr>
            <a:spLocks noGrp="1"/>
          </p:cNvSpPr>
          <p:nvPr>
            <p:ph type="sldNum" sz="quarter" idx="12"/>
          </p:nvPr>
        </p:nvSpPr>
        <p:spPr/>
        <p:txBody>
          <a:bodyPr/>
          <a:lstStyle/>
          <a:p>
            <a:fld id="{8736BD0B-9933-4C3D-82B6-952A1702854E}" type="slidenum">
              <a:rPr lang="en-GB" smtClean="0"/>
              <a:t>‹#›</a:t>
            </a:fld>
            <a:endParaRPr lang="en-GB"/>
          </a:p>
        </p:txBody>
      </p:sp>
    </p:spTree>
    <p:extLst>
      <p:ext uri="{BB962C8B-B14F-4D97-AF65-F5344CB8AC3E}">
        <p14:creationId xmlns:p14="http://schemas.microsoft.com/office/powerpoint/2010/main" val="57093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E7ED-7BED-3503-1F21-957F0AB1CD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035461DB-099B-93A8-B016-B02B55EC5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C9BB8FF2-30CD-9FDB-8CF2-48ED7CB0E16B}"/>
              </a:ext>
            </a:extLst>
          </p:cNvPr>
          <p:cNvSpPr>
            <a:spLocks noGrp="1"/>
          </p:cNvSpPr>
          <p:nvPr>
            <p:ph type="dt" sz="half" idx="10"/>
          </p:nvPr>
        </p:nvSpPr>
        <p:spPr/>
        <p:txBody>
          <a:bodyPr/>
          <a:lstStyle/>
          <a:p>
            <a:fld id="{B40EB6B3-9C36-4A78-BFF4-2AEC5F6BD38D}" type="datetimeFigureOut">
              <a:rPr lang="en-BE" smtClean="0"/>
              <a:t>02/20/2024</a:t>
            </a:fld>
            <a:endParaRPr lang="en-BE"/>
          </a:p>
        </p:txBody>
      </p:sp>
      <p:sp>
        <p:nvSpPr>
          <p:cNvPr id="5" name="Footer Placeholder 4">
            <a:extLst>
              <a:ext uri="{FF2B5EF4-FFF2-40B4-BE49-F238E27FC236}">
                <a16:creationId xmlns:a16="http://schemas.microsoft.com/office/drawing/2014/main" id="{35213035-F436-3733-8F47-F01E5FD34F3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B285E99-447B-2907-ED22-2986362B524D}"/>
              </a:ext>
            </a:extLst>
          </p:cNvPr>
          <p:cNvSpPr>
            <a:spLocks noGrp="1"/>
          </p:cNvSpPr>
          <p:nvPr>
            <p:ph type="sldNum" sz="quarter" idx="12"/>
          </p:nvPr>
        </p:nvSpPr>
        <p:spPr/>
        <p:txBody>
          <a:bodyPr/>
          <a:lstStyle/>
          <a:p>
            <a:fld id="{C6DB1B70-C91F-41C0-A8AB-0430210F89C7}" type="slidenum">
              <a:rPr lang="en-BE" smtClean="0"/>
              <a:t>‹#›</a:t>
            </a:fld>
            <a:endParaRPr lang="en-BE"/>
          </a:p>
        </p:txBody>
      </p:sp>
    </p:spTree>
    <p:extLst>
      <p:ext uri="{BB962C8B-B14F-4D97-AF65-F5344CB8AC3E}">
        <p14:creationId xmlns:p14="http://schemas.microsoft.com/office/powerpoint/2010/main" val="401640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28C2-1B67-B05B-5A17-F6FB4C89077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2EA5A943-BE4F-EC8C-6544-8B7990A5E6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DEC13008-B7C6-9DEC-EB0D-947DCA23B744}"/>
              </a:ext>
            </a:extLst>
          </p:cNvPr>
          <p:cNvSpPr>
            <a:spLocks noGrp="1"/>
          </p:cNvSpPr>
          <p:nvPr>
            <p:ph type="dt" sz="half" idx="10"/>
          </p:nvPr>
        </p:nvSpPr>
        <p:spPr/>
        <p:txBody>
          <a:bodyPr/>
          <a:lstStyle/>
          <a:p>
            <a:fld id="{B40EB6B3-9C36-4A78-BFF4-2AEC5F6BD38D}" type="datetimeFigureOut">
              <a:rPr lang="en-BE" smtClean="0"/>
              <a:t>02/20/2024</a:t>
            </a:fld>
            <a:endParaRPr lang="en-BE"/>
          </a:p>
        </p:txBody>
      </p:sp>
      <p:sp>
        <p:nvSpPr>
          <p:cNvPr id="5" name="Footer Placeholder 4">
            <a:extLst>
              <a:ext uri="{FF2B5EF4-FFF2-40B4-BE49-F238E27FC236}">
                <a16:creationId xmlns:a16="http://schemas.microsoft.com/office/drawing/2014/main" id="{7C313F90-E5C3-3A1E-5D0E-1AED37A7E35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790D0A8-A4B6-5906-4CF5-180F266F3109}"/>
              </a:ext>
            </a:extLst>
          </p:cNvPr>
          <p:cNvSpPr>
            <a:spLocks noGrp="1"/>
          </p:cNvSpPr>
          <p:nvPr>
            <p:ph type="sldNum" sz="quarter" idx="12"/>
          </p:nvPr>
        </p:nvSpPr>
        <p:spPr/>
        <p:txBody>
          <a:bodyPr/>
          <a:lstStyle/>
          <a:p>
            <a:fld id="{C6DB1B70-C91F-41C0-A8AB-0430210F89C7}" type="slidenum">
              <a:rPr lang="en-BE" smtClean="0"/>
              <a:t>‹#›</a:t>
            </a:fld>
            <a:endParaRPr lang="en-BE"/>
          </a:p>
        </p:txBody>
      </p:sp>
    </p:spTree>
    <p:extLst>
      <p:ext uri="{BB962C8B-B14F-4D97-AF65-F5344CB8AC3E}">
        <p14:creationId xmlns:p14="http://schemas.microsoft.com/office/powerpoint/2010/main" val="2941376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55ABB-A363-13AC-103D-A0D3314A44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EB45E3B2-999F-C238-279C-7A833B50D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DFF59-8A85-2DDE-C36C-ACF163771BA4}"/>
              </a:ext>
            </a:extLst>
          </p:cNvPr>
          <p:cNvSpPr>
            <a:spLocks noGrp="1"/>
          </p:cNvSpPr>
          <p:nvPr>
            <p:ph type="dt" sz="half" idx="10"/>
          </p:nvPr>
        </p:nvSpPr>
        <p:spPr/>
        <p:txBody>
          <a:bodyPr/>
          <a:lstStyle/>
          <a:p>
            <a:fld id="{B40EB6B3-9C36-4A78-BFF4-2AEC5F6BD38D}" type="datetimeFigureOut">
              <a:rPr lang="en-BE" smtClean="0"/>
              <a:t>02/20/2024</a:t>
            </a:fld>
            <a:endParaRPr lang="en-BE"/>
          </a:p>
        </p:txBody>
      </p:sp>
      <p:sp>
        <p:nvSpPr>
          <p:cNvPr id="5" name="Footer Placeholder 4">
            <a:extLst>
              <a:ext uri="{FF2B5EF4-FFF2-40B4-BE49-F238E27FC236}">
                <a16:creationId xmlns:a16="http://schemas.microsoft.com/office/drawing/2014/main" id="{D27CDEA2-38D0-80FC-AA39-5402B0B0E0D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7510DA2-FB58-6FB3-CA40-6EB71B73E44B}"/>
              </a:ext>
            </a:extLst>
          </p:cNvPr>
          <p:cNvSpPr>
            <a:spLocks noGrp="1"/>
          </p:cNvSpPr>
          <p:nvPr>
            <p:ph type="sldNum" sz="quarter" idx="12"/>
          </p:nvPr>
        </p:nvSpPr>
        <p:spPr/>
        <p:txBody>
          <a:bodyPr/>
          <a:lstStyle/>
          <a:p>
            <a:fld id="{C6DB1B70-C91F-41C0-A8AB-0430210F89C7}" type="slidenum">
              <a:rPr lang="en-BE" smtClean="0"/>
              <a:t>‹#›</a:t>
            </a:fld>
            <a:endParaRPr lang="en-BE"/>
          </a:p>
        </p:txBody>
      </p:sp>
    </p:spTree>
    <p:extLst>
      <p:ext uri="{BB962C8B-B14F-4D97-AF65-F5344CB8AC3E}">
        <p14:creationId xmlns:p14="http://schemas.microsoft.com/office/powerpoint/2010/main" val="207198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0952-7867-2DE9-EB7E-2CA330A169E3}"/>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433DC07-DB20-DEB6-C30D-0A300345BE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802C262E-E1C5-3D84-4ABB-A320B0435F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5E9D7ADC-79B4-2787-4907-2F2F4F0A9FAF}"/>
              </a:ext>
            </a:extLst>
          </p:cNvPr>
          <p:cNvSpPr>
            <a:spLocks noGrp="1"/>
          </p:cNvSpPr>
          <p:nvPr>
            <p:ph type="dt" sz="half" idx="10"/>
          </p:nvPr>
        </p:nvSpPr>
        <p:spPr/>
        <p:txBody>
          <a:bodyPr/>
          <a:lstStyle/>
          <a:p>
            <a:fld id="{B40EB6B3-9C36-4A78-BFF4-2AEC5F6BD38D}" type="datetimeFigureOut">
              <a:rPr lang="en-BE" smtClean="0"/>
              <a:t>02/20/2024</a:t>
            </a:fld>
            <a:endParaRPr lang="en-BE"/>
          </a:p>
        </p:txBody>
      </p:sp>
      <p:sp>
        <p:nvSpPr>
          <p:cNvPr id="6" name="Footer Placeholder 5">
            <a:extLst>
              <a:ext uri="{FF2B5EF4-FFF2-40B4-BE49-F238E27FC236}">
                <a16:creationId xmlns:a16="http://schemas.microsoft.com/office/drawing/2014/main" id="{08CC5384-B1EE-E409-57EF-C358BFC1615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5DB4E67-70B1-EEB7-6E87-776DB8C1B106}"/>
              </a:ext>
            </a:extLst>
          </p:cNvPr>
          <p:cNvSpPr>
            <a:spLocks noGrp="1"/>
          </p:cNvSpPr>
          <p:nvPr>
            <p:ph type="sldNum" sz="quarter" idx="12"/>
          </p:nvPr>
        </p:nvSpPr>
        <p:spPr/>
        <p:txBody>
          <a:bodyPr/>
          <a:lstStyle/>
          <a:p>
            <a:fld id="{C6DB1B70-C91F-41C0-A8AB-0430210F89C7}" type="slidenum">
              <a:rPr lang="en-BE" smtClean="0"/>
              <a:t>‹#›</a:t>
            </a:fld>
            <a:endParaRPr lang="en-BE"/>
          </a:p>
        </p:txBody>
      </p:sp>
    </p:spTree>
    <p:extLst>
      <p:ext uri="{BB962C8B-B14F-4D97-AF65-F5344CB8AC3E}">
        <p14:creationId xmlns:p14="http://schemas.microsoft.com/office/powerpoint/2010/main" val="44656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DA8C4-9BD6-E7DA-57A8-CCA9A0377D5B}"/>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7A5D29F-E732-8FDE-1F5D-3FC8D4104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FB5C7-95D0-652D-8AFA-2B935FA34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6398A1AC-85CC-FA5E-B1AD-89EACF0B6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BEF353-C2F5-3B20-7DB5-890FFCF499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7F5051F3-410D-374F-480C-3B1B18ED839F}"/>
              </a:ext>
            </a:extLst>
          </p:cNvPr>
          <p:cNvSpPr>
            <a:spLocks noGrp="1"/>
          </p:cNvSpPr>
          <p:nvPr>
            <p:ph type="dt" sz="half" idx="10"/>
          </p:nvPr>
        </p:nvSpPr>
        <p:spPr/>
        <p:txBody>
          <a:bodyPr/>
          <a:lstStyle/>
          <a:p>
            <a:fld id="{B40EB6B3-9C36-4A78-BFF4-2AEC5F6BD38D}" type="datetimeFigureOut">
              <a:rPr lang="en-BE" smtClean="0"/>
              <a:t>02/20/2024</a:t>
            </a:fld>
            <a:endParaRPr lang="en-BE"/>
          </a:p>
        </p:txBody>
      </p:sp>
      <p:sp>
        <p:nvSpPr>
          <p:cNvPr id="8" name="Footer Placeholder 7">
            <a:extLst>
              <a:ext uri="{FF2B5EF4-FFF2-40B4-BE49-F238E27FC236}">
                <a16:creationId xmlns:a16="http://schemas.microsoft.com/office/drawing/2014/main" id="{9088F591-BBC3-5C7B-9DFC-2E06AB0564D8}"/>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F96A7D4D-BBA1-3060-00EC-74014D4FCAA1}"/>
              </a:ext>
            </a:extLst>
          </p:cNvPr>
          <p:cNvSpPr>
            <a:spLocks noGrp="1"/>
          </p:cNvSpPr>
          <p:nvPr>
            <p:ph type="sldNum" sz="quarter" idx="12"/>
          </p:nvPr>
        </p:nvSpPr>
        <p:spPr/>
        <p:txBody>
          <a:bodyPr/>
          <a:lstStyle/>
          <a:p>
            <a:fld id="{C6DB1B70-C91F-41C0-A8AB-0430210F89C7}" type="slidenum">
              <a:rPr lang="en-BE" smtClean="0"/>
              <a:t>‹#›</a:t>
            </a:fld>
            <a:endParaRPr lang="en-BE"/>
          </a:p>
        </p:txBody>
      </p:sp>
    </p:spTree>
    <p:extLst>
      <p:ext uri="{BB962C8B-B14F-4D97-AF65-F5344CB8AC3E}">
        <p14:creationId xmlns:p14="http://schemas.microsoft.com/office/powerpoint/2010/main" val="185687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709C-2F12-54D9-7C7E-00A8A2D7D0A2}"/>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0F9C3E71-7BA4-C93B-D6A7-F47A4A44AC0F}"/>
              </a:ext>
            </a:extLst>
          </p:cNvPr>
          <p:cNvSpPr>
            <a:spLocks noGrp="1"/>
          </p:cNvSpPr>
          <p:nvPr>
            <p:ph type="dt" sz="half" idx="10"/>
          </p:nvPr>
        </p:nvSpPr>
        <p:spPr/>
        <p:txBody>
          <a:bodyPr/>
          <a:lstStyle/>
          <a:p>
            <a:fld id="{B40EB6B3-9C36-4A78-BFF4-2AEC5F6BD38D}" type="datetimeFigureOut">
              <a:rPr lang="en-BE" smtClean="0"/>
              <a:t>02/20/2024</a:t>
            </a:fld>
            <a:endParaRPr lang="en-BE"/>
          </a:p>
        </p:txBody>
      </p:sp>
      <p:sp>
        <p:nvSpPr>
          <p:cNvPr id="4" name="Footer Placeholder 3">
            <a:extLst>
              <a:ext uri="{FF2B5EF4-FFF2-40B4-BE49-F238E27FC236}">
                <a16:creationId xmlns:a16="http://schemas.microsoft.com/office/drawing/2014/main" id="{E3627458-AC90-93A2-107F-1C49C409222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61EE8D30-245E-DFB9-C752-5D414BE4F0B3}"/>
              </a:ext>
            </a:extLst>
          </p:cNvPr>
          <p:cNvSpPr>
            <a:spLocks noGrp="1"/>
          </p:cNvSpPr>
          <p:nvPr>
            <p:ph type="sldNum" sz="quarter" idx="12"/>
          </p:nvPr>
        </p:nvSpPr>
        <p:spPr/>
        <p:txBody>
          <a:bodyPr/>
          <a:lstStyle/>
          <a:p>
            <a:fld id="{C6DB1B70-C91F-41C0-A8AB-0430210F89C7}" type="slidenum">
              <a:rPr lang="en-BE" smtClean="0"/>
              <a:t>‹#›</a:t>
            </a:fld>
            <a:endParaRPr lang="en-BE"/>
          </a:p>
        </p:txBody>
      </p:sp>
    </p:spTree>
    <p:extLst>
      <p:ext uri="{BB962C8B-B14F-4D97-AF65-F5344CB8AC3E}">
        <p14:creationId xmlns:p14="http://schemas.microsoft.com/office/powerpoint/2010/main" val="338622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9E019-A38A-991E-0C70-3C908C68F709}"/>
              </a:ext>
            </a:extLst>
          </p:cNvPr>
          <p:cNvSpPr>
            <a:spLocks noGrp="1"/>
          </p:cNvSpPr>
          <p:nvPr>
            <p:ph type="dt" sz="half" idx="10"/>
          </p:nvPr>
        </p:nvSpPr>
        <p:spPr/>
        <p:txBody>
          <a:bodyPr/>
          <a:lstStyle/>
          <a:p>
            <a:fld id="{B40EB6B3-9C36-4A78-BFF4-2AEC5F6BD38D}" type="datetimeFigureOut">
              <a:rPr lang="en-BE" smtClean="0"/>
              <a:t>02/20/2024</a:t>
            </a:fld>
            <a:endParaRPr lang="en-BE"/>
          </a:p>
        </p:txBody>
      </p:sp>
      <p:sp>
        <p:nvSpPr>
          <p:cNvPr id="3" name="Footer Placeholder 2">
            <a:extLst>
              <a:ext uri="{FF2B5EF4-FFF2-40B4-BE49-F238E27FC236}">
                <a16:creationId xmlns:a16="http://schemas.microsoft.com/office/drawing/2014/main" id="{76F4EFD7-45C9-5FED-3E95-AB37D7C3B6C8}"/>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036D4EF9-9ED7-DE04-B497-656C429AF7B2}"/>
              </a:ext>
            </a:extLst>
          </p:cNvPr>
          <p:cNvSpPr>
            <a:spLocks noGrp="1"/>
          </p:cNvSpPr>
          <p:nvPr>
            <p:ph type="sldNum" sz="quarter" idx="12"/>
          </p:nvPr>
        </p:nvSpPr>
        <p:spPr/>
        <p:txBody>
          <a:bodyPr/>
          <a:lstStyle/>
          <a:p>
            <a:fld id="{C6DB1B70-C91F-41C0-A8AB-0430210F89C7}" type="slidenum">
              <a:rPr lang="en-BE" smtClean="0"/>
              <a:t>‹#›</a:t>
            </a:fld>
            <a:endParaRPr lang="en-BE"/>
          </a:p>
        </p:txBody>
      </p:sp>
    </p:spTree>
    <p:extLst>
      <p:ext uri="{BB962C8B-B14F-4D97-AF65-F5344CB8AC3E}">
        <p14:creationId xmlns:p14="http://schemas.microsoft.com/office/powerpoint/2010/main" val="2577382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ABD0-4CA2-BD4F-0C4B-489BFDCB6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9770EDAE-93FA-BFB9-3FCE-CD222DE72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0DBFF893-BC9E-63C6-7096-E7AFA16F1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4D0FC-202E-B37F-B528-BB35954B871B}"/>
              </a:ext>
            </a:extLst>
          </p:cNvPr>
          <p:cNvSpPr>
            <a:spLocks noGrp="1"/>
          </p:cNvSpPr>
          <p:nvPr>
            <p:ph type="dt" sz="half" idx="10"/>
          </p:nvPr>
        </p:nvSpPr>
        <p:spPr/>
        <p:txBody>
          <a:bodyPr/>
          <a:lstStyle/>
          <a:p>
            <a:fld id="{B40EB6B3-9C36-4A78-BFF4-2AEC5F6BD38D}" type="datetimeFigureOut">
              <a:rPr lang="en-BE" smtClean="0"/>
              <a:t>02/20/2024</a:t>
            </a:fld>
            <a:endParaRPr lang="en-BE"/>
          </a:p>
        </p:txBody>
      </p:sp>
      <p:sp>
        <p:nvSpPr>
          <p:cNvPr id="6" name="Footer Placeholder 5">
            <a:extLst>
              <a:ext uri="{FF2B5EF4-FFF2-40B4-BE49-F238E27FC236}">
                <a16:creationId xmlns:a16="http://schemas.microsoft.com/office/drawing/2014/main" id="{3F851FB2-E38F-1A2E-7E24-323FDB4F0C4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728CF6E-285C-0D8E-8949-4C9C639AF8EC}"/>
              </a:ext>
            </a:extLst>
          </p:cNvPr>
          <p:cNvSpPr>
            <a:spLocks noGrp="1"/>
          </p:cNvSpPr>
          <p:nvPr>
            <p:ph type="sldNum" sz="quarter" idx="12"/>
          </p:nvPr>
        </p:nvSpPr>
        <p:spPr/>
        <p:txBody>
          <a:bodyPr/>
          <a:lstStyle/>
          <a:p>
            <a:fld id="{C6DB1B70-C91F-41C0-A8AB-0430210F89C7}" type="slidenum">
              <a:rPr lang="en-BE" smtClean="0"/>
              <a:t>‹#›</a:t>
            </a:fld>
            <a:endParaRPr lang="en-BE"/>
          </a:p>
        </p:txBody>
      </p:sp>
    </p:spTree>
    <p:extLst>
      <p:ext uri="{BB962C8B-B14F-4D97-AF65-F5344CB8AC3E}">
        <p14:creationId xmlns:p14="http://schemas.microsoft.com/office/powerpoint/2010/main" val="316799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44364-320E-8EB4-3A4F-365FE73EDE49}"/>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6EDBDAA3-C0C6-49F8-138B-F512EE606E9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983B9FEB-1CEF-1F28-948D-463269DE6A47}"/>
              </a:ext>
            </a:extLst>
          </p:cNvPr>
          <p:cNvSpPr>
            <a:spLocks noGrp="1"/>
          </p:cNvSpPr>
          <p:nvPr>
            <p:ph type="dt" sz="half" idx="10"/>
          </p:nvPr>
        </p:nvSpPr>
        <p:spPr/>
        <p:txBody>
          <a:bodyPr/>
          <a:lstStyle/>
          <a:p>
            <a:fld id="{392123BE-53E1-412C-8CFF-95F8DDF66C88}" type="datetimeFigureOut">
              <a:rPr lang="en-GB" smtClean="0"/>
              <a:t>20/02/2024</a:t>
            </a:fld>
            <a:endParaRPr lang="en-GB"/>
          </a:p>
        </p:txBody>
      </p:sp>
      <p:sp>
        <p:nvSpPr>
          <p:cNvPr id="5" name="Tijdelijke aanduiding voor voettekst 4">
            <a:extLst>
              <a:ext uri="{FF2B5EF4-FFF2-40B4-BE49-F238E27FC236}">
                <a16:creationId xmlns:a16="http://schemas.microsoft.com/office/drawing/2014/main" id="{40F119BB-4B23-3FD5-6430-2DD6C08C9BFC}"/>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CB909146-45AD-2767-AF31-5831276A5B9B}"/>
              </a:ext>
            </a:extLst>
          </p:cNvPr>
          <p:cNvSpPr>
            <a:spLocks noGrp="1"/>
          </p:cNvSpPr>
          <p:nvPr>
            <p:ph type="sldNum" sz="quarter" idx="12"/>
          </p:nvPr>
        </p:nvSpPr>
        <p:spPr/>
        <p:txBody>
          <a:bodyPr/>
          <a:lstStyle/>
          <a:p>
            <a:fld id="{8736BD0B-9933-4C3D-82B6-952A1702854E}" type="slidenum">
              <a:rPr lang="en-GB" smtClean="0"/>
              <a:t>‹#›</a:t>
            </a:fld>
            <a:endParaRPr lang="en-GB"/>
          </a:p>
        </p:txBody>
      </p:sp>
    </p:spTree>
    <p:extLst>
      <p:ext uri="{BB962C8B-B14F-4D97-AF65-F5344CB8AC3E}">
        <p14:creationId xmlns:p14="http://schemas.microsoft.com/office/powerpoint/2010/main" val="2583557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D292-4FFA-6F30-6AC2-C04C7B7C2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AAD811AA-B7FD-D7AD-3B55-79D81A61B0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3DECC7CB-D025-7013-3A39-9D93163F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0FCB5-FCC4-E189-9A2A-8403D29293E2}"/>
              </a:ext>
            </a:extLst>
          </p:cNvPr>
          <p:cNvSpPr>
            <a:spLocks noGrp="1"/>
          </p:cNvSpPr>
          <p:nvPr>
            <p:ph type="dt" sz="half" idx="10"/>
          </p:nvPr>
        </p:nvSpPr>
        <p:spPr/>
        <p:txBody>
          <a:bodyPr/>
          <a:lstStyle/>
          <a:p>
            <a:fld id="{B40EB6B3-9C36-4A78-BFF4-2AEC5F6BD38D}" type="datetimeFigureOut">
              <a:rPr lang="en-BE" smtClean="0"/>
              <a:t>02/20/2024</a:t>
            </a:fld>
            <a:endParaRPr lang="en-BE"/>
          </a:p>
        </p:txBody>
      </p:sp>
      <p:sp>
        <p:nvSpPr>
          <p:cNvPr id="6" name="Footer Placeholder 5">
            <a:extLst>
              <a:ext uri="{FF2B5EF4-FFF2-40B4-BE49-F238E27FC236}">
                <a16:creationId xmlns:a16="http://schemas.microsoft.com/office/drawing/2014/main" id="{FBB57CF7-EC6C-B6FA-E94F-FE160B24BF19}"/>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D2A9505-7948-603F-8CE1-F92613B63417}"/>
              </a:ext>
            </a:extLst>
          </p:cNvPr>
          <p:cNvSpPr>
            <a:spLocks noGrp="1"/>
          </p:cNvSpPr>
          <p:nvPr>
            <p:ph type="sldNum" sz="quarter" idx="12"/>
          </p:nvPr>
        </p:nvSpPr>
        <p:spPr/>
        <p:txBody>
          <a:bodyPr/>
          <a:lstStyle/>
          <a:p>
            <a:fld id="{C6DB1B70-C91F-41C0-A8AB-0430210F89C7}" type="slidenum">
              <a:rPr lang="en-BE" smtClean="0"/>
              <a:t>‹#›</a:t>
            </a:fld>
            <a:endParaRPr lang="en-BE"/>
          </a:p>
        </p:txBody>
      </p:sp>
    </p:spTree>
    <p:extLst>
      <p:ext uri="{BB962C8B-B14F-4D97-AF65-F5344CB8AC3E}">
        <p14:creationId xmlns:p14="http://schemas.microsoft.com/office/powerpoint/2010/main" val="288025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609D-C995-F9C8-D94D-642BD21DDCE5}"/>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C3243297-A90C-B1B4-6483-8C5AE08F64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77BD278E-A47C-6C9C-9C8A-BAB1D3322F77}"/>
              </a:ext>
            </a:extLst>
          </p:cNvPr>
          <p:cNvSpPr>
            <a:spLocks noGrp="1"/>
          </p:cNvSpPr>
          <p:nvPr>
            <p:ph type="dt" sz="half" idx="10"/>
          </p:nvPr>
        </p:nvSpPr>
        <p:spPr/>
        <p:txBody>
          <a:bodyPr/>
          <a:lstStyle/>
          <a:p>
            <a:fld id="{B40EB6B3-9C36-4A78-BFF4-2AEC5F6BD38D}" type="datetimeFigureOut">
              <a:rPr lang="en-BE" smtClean="0"/>
              <a:t>02/20/2024</a:t>
            </a:fld>
            <a:endParaRPr lang="en-BE"/>
          </a:p>
        </p:txBody>
      </p:sp>
      <p:sp>
        <p:nvSpPr>
          <p:cNvPr id="5" name="Footer Placeholder 4">
            <a:extLst>
              <a:ext uri="{FF2B5EF4-FFF2-40B4-BE49-F238E27FC236}">
                <a16:creationId xmlns:a16="http://schemas.microsoft.com/office/drawing/2014/main" id="{1C777DFD-6EE4-A44E-30DD-870FE7A39B5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DD836FE-E062-C327-00AE-8EEB39DAB9C8}"/>
              </a:ext>
            </a:extLst>
          </p:cNvPr>
          <p:cNvSpPr>
            <a:spLocks noGrp="1"/>
          </p:cNvSpPr>
          <p:nvPr>
            <p:ph type="sldNum" sz="quarter" idx="12"/>
          </p:nvPr>
        </p:nvSpPr>
        <p:spPr/>
        <p:txBody>
          <a:bodyPr/>
          <a:lstStyle/>
          <a:p>
            <a:fld id="{C6DB1B70-C91F-41C0-A8AB-0430210F89C7}" type="slidenum">
              <a:rPr lang="en-BE" smtClean="0"/>
              <a:t>‹#›</a:t>
            </a:fld>
            <a:endParaRPr lang="en-BE"/>
          </a:p>
        </p:txBody>
      </p:sp>
    </p:spTree>
    <p:extLst>
      <p:ext uri="{BB962C8B-B14F-4D97-AF65-F5344CB8AC3E}">
        <p14:creationId xmlns:p14="http://schemas.microsoft.com/office/powerpoint/2010/main" val="201252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E5EBFF-770F-7653-9544-29FD8BBD2F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6A39D272-251C-E40A-8498-66A013E2FA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7594020-10A2-36CD-FB70-26DB4474DE5E}"/>
              </a:ext>
            </a:extLst>
          </p:cNvPr>
          <p:cNvSpPr>
            <a:spLocks noGrp="1"/>
          </p:cNvSpPr>
          <p:nvPr>
            <p:ph type="dt" sz="half" idx="10"/>
          </p:nvPr>
        </p:nvSpPr>
        <p:spPr/>
        <p:txBody>
          <a:bodyPr/>
          <a:lstStyle/>
          <a:p>
            <a:fld id="{B40EB6B3-9C36-4A78-BFF4-2AEC5F6BD38D}" type="datetimeFigureOut">
              <a:rPr lang="en-BE" smtClean="0"/>
              <a:t>02/20/2024</a:t>
            </a:fld>
            <a:endParaRPr lang="en-BE"/>
          </a:p>
        </p:txBody>
      </p:sp>
      <p:sp>
        <p:nvSpPr>
          <p:cNvPr id="5" name="Footer Placeholder 4">
            <a:extLst>
              <a:ext uri="{FF2B5EF4-FFF2-40B4-BE49-F238E27FC236}">
                <a16:creationId xmlns:a16="http://schemas.microsoft.com/office/drawing/2014/main" id="{80734368-E2F9-27C5-07B2-102F4F0C895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0E38FC8-9B60-4ECF-4C92-C03B053B4262}"/>
              </a:ext>
            </a:extLst>
          </p:cNvPr>
          <p:cNvSpPr>
            <a:spLocks noGrp="1"/>
          </p:cNvSpPr>
          <p:nvPr>
            <p:ph type="sldNum" sz="quarter" idx="12"/>
          </p:nvPr>
        </p:nvSpPr>
        <p:spPr/>
        <p:txBody>
          <a:bodyPr/>
          <a:lstStyle/>
          <a:p>
            <a:fld id="{C6DB1B70-C91F-41C0-A8AB-0430210F89C7}" type="slidenum">
              <a:rPr lang="en-BE" smtClean="0"/>
              <a:t>‹#›</a:t>
            </a:fld>
            <a:endParaRPr lang="en-BE"/>
          </a:p>
        </p:txBody>
      </p:sp>
    </p:spTree>
    <p:extLst>
      <p:ext uri="{BB962C8B-B14F-4D97-AF65-F5344CB8AC3E}">
        <p14:creationId xmlns:p14="http://schemas.microsoft.com/office/powerpoint/2010/main" val="1053485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7"/>
        <p:cNvGrpSpPr/>
        <p:nvPr/>
      </p:nvGrpSpPr>
      <p:grpSpPr>
        <a:xfrm>
          <a:off x="0" y="0"/>
          <a:ext cx="0" cy="0"/>
          <a:chOff x="0" y="0"/>
          <a:chExt cx="0" cy="0"/>
        </a:xfrm>
      </p:grpSpPr>
      <p:sp>
        <p:nvSpPr>
          <p:cNvPr id="38" name="Google Shape;38;p3"/>
          <p:cNvSpPr/>
          <p:nvPr/>
        </p:nvSpPr>
        <p:spPr>
          <a:xfrm>
            <a:off x="542867" y="542767"/>
            <a:ext cx="11106400" cy="577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507267" y="840200"/>
            <a:ext cx="5177600" cy="517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7240467" y="304800"/>
            <a:ext cx="1850800" cy="18508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7877667" y="6214433"/>
            <a:ext cx="807200" cy="8072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p:nvPr/>
        </p:nvSpPr>
        <p:spPr>
          <a:xfrm>
            <a:off x="3608867" y="5163505"/>
            <a:ext cx="1463600" cy="14636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 name="Google Shape;43;p3"/>
          <p:cNvSpPr/>
          <p:nvPr/>
        </p:nvSpPr>
        <p:spPr>
          <a:xfrm>
            <a:off x="2775592" y="10283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3"/>
          <p:cNvSpPr/>
          <p:nvPr/>
        </p:nvSpPr>
        <p:spPr>
          <a:xfrm>
            <a:off x="8684868" y="2155587"/>
            <a:ext cx="551200" cy="5512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3"/>
          <p:cNvSpPr/>
          <p:nvPr/>
        </p:nvSpPr>
        <p:spPr>
          <a:xfrm>
            <a:off x="3227301" y="4816059"/>
            <a:ext cx="449200" cy="4492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3"/>
          <p:cNvSpPr/>
          <p:nvPr/>
        </p:nvSpPr>
        <p:spPr>
          <a:xfrm>
            <a:off x="3149979" y="2226844"/>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3"/>
          <p:cNvSpPr/>
          <p:nvPr/>
        </p:nvSpPr>
        <p:spPr>
          <a:xfrm>
            <a:off x="9091281" y="1784923"/>
            <a:ext cx="125200" cy="1252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3"/>
          <p:cNvSpPr/>
          <p:nvPr/>
        </p:nvSpPr>
        <p:spPr>
          <a:xfrm>
            <a:off x="8218652" y="58327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 name="Google Shape;49;p3"/>
          <p:cNvSpPr/>
          <p:nvPr/>
        </p:nvSpPr>
        <p:spPr>
          <a:xfrm>
            <a:off x="3067482" y="13202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50" name="Google Shape;50;p3"/>
          <p:cNvGrpSpPr/>
          <p:nvPr/>
        </p:nvGrpSpPr>
        <p:grpSpPr>
          <a:xfrm>
            <a:off x="4001434" y="5576165"/>
            <a:ext cx="678468" cy="63828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3" name="Google Shape;53;p3"/>
          <p:cNvGrpSpPr/>
          <p:nvPr/>
        </p:nvGrpSpPr>
        <p:grpSpPr>
          <a:xfrm>
            <a:off x="7815691" y="675413"/>
            <a:ext cx="699967" cy="1109527"/>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grpSp>
      <p:sp>
        <p:nvSpPr>
          <p:cNvPr id="62" name="Google Shape;62;p3"/>
          <p:cNvSpPr/>
          <p:nvPr/>
        </p:nvSpPr>
        <p:spPr>
          <a:xfrm>
            <a:off x="3676329" y="1149293"/>
            <a:ext cx="401200" cy="40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 name="Google Shape;63;p3"/>
          <p:cNvSpPr/>
          <p:nvPr/>
        </p:nvSpPr>
        <p:spPr>
          <a:xfrm>
            <a:off x="4679904" y="6343113"/>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 name="Google Shape;64;p3"/>
          <p:cNvSpPr/>
          <p:nvPr/>
        </p:nvSpPr>
        <p:spPr>
          <a:xfrm>
            <a:off x="7326468" y="5832703"/>
            <a:ext cx="551200" cy="5512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 name="Google Shape;65;p3"/>
          <p:cNvSpPr txBox="1">
            <a:spLocks noGrp="1"/>
          </p:cNvSpPr>
          <p:nvPr>
            <p:ph type="ctrTitle"/>
          </p:nvPr>
        </p:nvSpPr>
        <p:spPr>
          <a:xfrm>
            <a:off x="3848133" y="2517533"/>
            <a:ext cx="44956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4000">
                <a:solidFill>
                  <a:schemeClr val="accent1"/>
                </a:solidFill>
              </a:defRPr>
            </a:lvl1pPr>
            <a:lvl2pPr lvl="1" algn="ctr" rtl="0">
              <a:spcBef>
                <a:spcPts val="0"/>
              </a:spcBef>
              <a:spcAft>
                <a:spcPts val="0"/>
              </a:spcAft>
              <a:buClr>
                <a:schemeClr val="accent1"/>
              </a:buClr>
              <a:buSzPts val="3000"/>
              <a:buNone/>
              <a:defRPr sz="4000">
                <a:solidFill>
                  <a:schemeClr val="accent1"/>
                </a:solidFill>
              </a:defRPr>
            </a:lvl2pPr>
            <a:lvl3pPr lvl="2" algn="ctr" rtl="0">
              <a:spcBef>
                <a:spcPts val="0"/>
              </a:spcBef>
              <a:spcAft>
                <a:spcPts val="0"/>
              </a:spcAft>
              <a:buClr>
                <a:schemeClr val="accent1"/>
              </a:buClr>
              <a:buSzPts val="3000"/>
              <a:buNone/>
              <a:defRPr sz="4000">
                <a:solidFill>
                  <a:schemeClr val="accent1"/>
                </a:solidFill>
              </a:defRPr>
            </a:lvl3pPr>
            <a:lvl4pPr lvl="3" algn="ctr" rtl="0">
              <a:spcBef>
                <a:spcPts val="0"/>
              </a:spcBef>
              <a:spcAft>
                <a:spcPts val="0"/>
              </a:spcAft>
              <a:buClr>
                <a:schemeClr val="accent1"/>
              </a:buClr>
              <a:buSzPts val="3000"/>
              <a:buNone/>
              <a:defRPr sz="4000">
                <a:solidFill>
                  <a:schemeClr val="accent1"/>
                </a:solidFill>
              </a:defRPr>
            </a:lvl4pPr>
            <a:lvl5pPr lvl="4" algn="ctr" rtl="0">
              <a:spcBef>
                <a:spcPts val="0"/>
              </a:spcBef>
              <a:spcAft>
                <a:spcPts val="0"/>
              </a:spcAft>
              <a:buClr>
                <a:schemeClr val="accent1"/>
              </a:buClr>
              <a:buSzPts val="3000"/>
              <a:buNone/>
              <a:defRPr sz="4000">
                <a:solidFill>
                  <a:schemeClr val="accent1"/>
                </a:solidFill>
              </a:defRPr>
            </a:lvl5pPr>
            <a:lvl6pPr lvl="5" algn="ctr" rtl="0">
              <a:spcBef>
                <a:spcPts val="0"/>
              </a:spcBef>
              <a:spcAft>
                <a:spcPts val="0"/>
              </a:spcAft>
              <a:buClr>
                <a:schemeClr val="accent1"/>
              </a:buClr>
              <a:buSzPts val="3000"/>
              <a:buNone/>
              <a:defRPr sz="4000">
                <a:solidFill>
                  <a:schemeClr val="accent1"/>
                </a:solidFill>
              </a:defRPr>
            </a:lvl6pPr>
            <a:lvl7pPr lvl="6" algn="ctr" rtl="0">
              <a:spcBef>
                <a:spcPts val="0"/>
              </a:spcBef>
              <a:spcAft>
                <a:spcPts val="0"/>
              </a:spcAft>
              <a:buClr>
                <a:schemeClr val="accent1"/>
              </a:buClr>
              <a:buSzPts val="3000"/>
              <a:buNone/>
              <a:defRPr sz="4000">
                <a:solidFill>
                  <a:schemeClr val="accent1"/>
                </a:solidFill>
              </a:defRPr>
            </a:lvl7pPr>
            <a:lvl8pPr lvl="7" algn="ctr" rtl="0">
              <a:spcBef>
                <a:spcPts val="0"/>
              </a:spcBef>
              <a:spcAft>
                <a:spcPts val="0"/>
              </a:spcAft>
              <a:buClr>
                <a:schemeClr val="accent1"/>
              </a:buClr>
              <a:buSzPts val="3000"/>
              <a:buNone/>
              <a:defRPr sz="4000">
                <a:solidFill>
                  <a:schemeClr val="accent1"/>
                </a:solidFill>
              </a:defRPr>
            </a:lvl8pPr>
            <a:lvl9pPr lvl="8" algn="ctr" rtl="0">
              <a:spcBef>
                <a:spcPts val="0"/>
              </a:spcBef>
              <a:spcAft>
                <a:spcPts val="0"/>
              </a:spcAft>
              <a:buClr>
                <a:schemeClr val="accent1"/>
              </a:buClr>
              <a:buSzPts val="3000"/>
              <a:buNone/>
              <a:defRPr sz="4000">
                <a:solidFill>
                  <a:schemeClr val="accent1"/>
                </a:solidFill>
              </a:defRPr>
            </a:lvl9pPr>
          </a:lstStyle>
          <a:p>
            <a:r>
              <a:rPr lang="nl-NL"/>
              <a:t>Klik om de stijl te bewerken</a:t>
            </a:r>
            <a:endParaRPr/>
          </a:p>
        </p:txBody>
      </p:sp>
      <p:sp>
        <p:nvSpPr>
          <p:cNvPr id="66" name="Google Shape;66;p3"/>
          <p:cNvSpPr txBox="1">
            <a:spLocks noGrp="1"/>
          </p:cNvSpPr>
          <p:nvPr>
            <p:ph type="subTitle" idx="1"/>
          </p:nvPr>
        </p:nvSpPr>
        <p:spPr>
          <a:xfrm>
            <a:off x="3848133" y="3888336"/>
            <a:ext cx="44956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333"/>
              </a:spcBef>
              <a:spcAft>
                <a:spcPts val="0"/>
              </a:spcAft>
              <a:buClr>
                <a:schemeClr val="accent2"/>
              </a:buClr>
              <a:buSzPts val="3000"/>
              <a:buNone/>
              <a:defRPr sz="4000">
                <a:solidFill>
                  <a:schemeClr val="accent2"/>
                </a:solidFill>
              </a:defRPr>
            </a:lvl2pPr>
            <a:lvl3pPr lvl="2" algn="ctr" rtl="0">
              <a:spcBef>
                <a:spcPts val="1333"/>
              </a:spcBef>
              <a:spcAft>
                <a:spcPts val="0"/>
              </a:spcAft>
              <a:buClr>
                <a:schemeClr val="accent2"/>
              </a:buClr>
              <a:buSzPts val="3000"/>
              <a:buNone/>
              <a:defRPr sz="4000">
                <a:solidFill>
                  <a:schemeClr val="accent2"/>
                </a:solidFill>
              </a:defRPr>
            </a:lvl3pPr>
            <a:lvl4pPr lvl="3" algn="ctr" rtl="0">
              <a:spcBef>
                <a:spcPts val="1333"/>
              </a:spcBef>
              <a:spcAft>
                <a:spcPts val="0"/>
              </a:spcAft>
              <a:buClr>
                <a:schemeClr val="accent2"/>
              </a:buClr>
              <a:buSzPts val="3000"/>
              <a:buNone/>
              <a:defRPr sz="4000">
                <a:solidFill>
                  <a:schemeClr val="accent2"/>
                </a:solidFill>
              </a:defRPr>
            </a:lvl4pPr>
            <a:lvl5pPr lvl="4" algn="ctr" rtl="0">
              <a:spcBef>
                <a:spcPts val="1333"/>
              </a:spcBef>
              <a:spcAft>
                <a:spcPts val="0"/>
              </a:spcAft>
              <a:buClr>
                <a:schemeClr val="accent2"/>
              </a:buClr>
              <a:buSzPts val="3000"/>
              <a:buNone/>
              <a:defRPr sz="4000">
                <a:solidFill>
                  <a:schemeClr val="accent2"/>
                </a:solidFill>
              </a:defRPr>
            </a:lvl5pPr>
            <a:lvl6pPr lvl="5" algn="ctr" rtl="0">
              <a:spcBef>
                <a:spcPts val="1333"/>
              </a:spcBef>
              <a:spcAft>
                <a:spcPts val="0"/>
              </a:spcAft>
              <a:buClr>
                <a:schemeClr val="accent2"/>
              </a:buClr>
              <a:buSzPts val="3000"/>
              <a:buNone/>
              <a:defRPr sz="4000">
                <a:solidFill>
                  <a:schemeClr val="accent2"/>
                </a:solidFill>
              </a:defRPr>
            </a:lvl6pPr>
            <a:lvl7pPr lvl="6" algn="ctr" rtl="0">
              <a:spcBef>
                <a:spcPts val="1333"/>
              </a:spcBef>
              <a:spcAft>
                <a:spcPts val="0"/>
              </a:spcAft>
              <a:buClr>
                <a:schemeClr val="accent2"/>
              </a:buClr>
              <a:buSzPts val="3000"/>
              <a:buNone/>
              <a:defRPr sz="4000">
                <a:solidFill>
                  <a:schemeClr val="accent2"/>
                </a:solidFill>
              </a:defRPr>
            </a:lvl7pPr>
            <a:lvl8pPr lvl="7" algn="ctr" rtl="0">
              <a:spcBef>
                <a:spcPts val="1333"/>
              </a:spcBef>
              <a:spcAft>
                <a:spcPts val="0"/>
              </a:spcAft>
              <a:buClr>
                <a:schemeClr val="accent2"/>
              </a:buClr>
              <a:buSzPts val="3000"/>
              <a:buNone/>
              <a:defRPr sz="4000">
                <a:solidFill>
                  <a:schemeClr val="accent2"/>
                </a:solidFill>
              </a:defRPr>
            </a:lvl8pPr>
            <a:lvl9pPr lvl="8" algn="ctr" rtl="0">
              <a:spcBef>
                <a:spcPts val="1333"/>
              </a:spcBef>
              <a:spcAft>
                <a:spcPts val="1333"/>
              </a:spcAft>
              <a:buClr>
                <a:schemeClr val="accent2"/>
              </a:buClr>
              <a:buSzPts val="3000"/>
              <a:buNone/>
              <a:defRPr sz="4000">
                <a:solidFill>
                  <a:schemeClr val="accent2"/>
                </a:solidFill>
              </a:defRPr>
            </a:lvl9pPr>
          </a:lstStyle>
          <a:p>
            <a:r>
              <a:rPr lang="nl-NL"/>
              <a:t>Klik om de ondertitelstijl van het model te bewerken</a:t>
            </a:r>
            <a:endParaRPr/>
          </a:p>
        </p:txBody>
      </p:sp>
    </p:spTree>
    <p:extLst>
      <p:ext uri="{BB962C8B-B14F-4D97-AF65-F5344CB8AC3E}">
        <p14:creationId xmlns:p14="http://schemas.microsoft.com/office/powerpoint/2010/main" val="11795809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8" name="Google Shape;68;p4"/>
          <p:cNvSpPr/>
          <p:nvPr/>
        </p:nvSpPr>
        <p:spPr>
          <a:xfrm>
            <a:off x="542867" y="542767"/>
            <a:ext cx="11106400" cy="5772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4"/>
          <p:cNvSpPr/>
          <p:nvPr/>
        </p:nvSpPr>
        <p:spPr>
          <a:xfrm>
            <a:off x="5082400" y="-259733"/>
            <a:ext cx="2027200" cy="202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4"/>
          <p:cNvSpPr/>
          <p:nvPr/>
        </p:nvSpPr>
        <p:spPr>
          <a:xfrm>
            <a:off x="6642867" y="979700"/>
            <a:ext cx="1032800" cy="10328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 name="Google Shape;71;p4"/>
          <p:cNvSpPr/>
          <p:nvPr/>
        </p:nvSpPr>
        <p:spPr>
          <a:xfrm>
            <a:off x="4626599" y="1081297"/>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 name="Google Shape;72;p4"/>
          <p:cNvSpPr/>
          <p:nvPr/>
        </p:nvSpPr>
        <p:spPr>
          <a:xfrm>
            <a:off x="4146500" y="205891"/>
            <a:ext cx="678400" cy="6784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4"/>
          <p:cNvSpPr/>
          <p:nvPr/>
        </p:nvSpPr>
        <p:spPr>
          <a:xfrm>
            <a:off x="7194037" y="-11425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4"/>
          <p:cNvSpPr/>
          <p:nvPr/>
        </p:nvSpPr>
        <p:spPr>
          <a:xfrm>
            <a:off x="-187200" y="4740811"/>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4"/>
          <p:cNvSpPr/>
          <p:nvPr/>
        </p:nvSpPr>
        <p:spPr>
          <a:xfrm>
            <a:off x="10772401" y="5888301"/>
            <a:ext cx="1172400" cy="11724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6" name="Google Shape;76;p4"/>
          <p:cNvSpPr/>
          <p:nvPr/>
        </p:nvSpPr>
        <p:spPr>
          <a:xfrm>
            <a:off x="969200" y="6073021"/>
            <a:ext cx="449200" cy="449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7" name="Google Shape;77;p4"/>
          <p:cNvSpPr/>
          <p:nvPr/>
        </p:nvSpPr>
        <p:spPr>
          <a:xfrm>
            <a:off x="11862101" y="5497761"/>
            <a:ext cx="390400" cy="3904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8" name="Google Shape;78;p4"/>
          <p:cNvSpPr/>
          <p:nvPr/>
        </p:nvSpPr>
        <p:spPr>
          <a:xfrm>
            <a:off x="10400729" y="6204411"/>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9" name="Google Shape;79;p4"/>
          <p:cNvSpPr/>
          <p:nvPr/>
        </p:nvSpPr>
        <p:spPr>
          <a:xfrm>
            <a:off x="11295996" y="5604303"/>
            <a:ext cx="125200" cy="1252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4"/>
          <p:cNvSpPr/>
          <p:nvPr/>
        </p:nvSpPr>
        <p:spPr>
          <a:xfrm>
            <a:off x="827200" y="4517300"/>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4"/>
          <p:cNvSpPr/>
          <p:nvPr/>
        </p:nvSpPr>
        <p:spPr>
          <a:xfrm>
            <a:off x="11103717" y="6219617"/>
            <a:ext cx="509659" cy="509659"/>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82" name="Google Shape;82;p4"/>
          <p:cNvGrpSpPr/>
          <p:nvPr/>
        </p:nvGrpSpPr>
        <p:grpSpPr>
          <a:xfrm>
            <a:off x="205367" y="5153470"/>
            <a:ext cx="678468" cy="63828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5" name="Google Shape;85;p4"/>
          <p:cNvGrpSpPr/>
          <p:nvPr/>
        </p:nvGrpSpPr>
        <p:grpSpPr>
          <a:xfrm>
            <a:off x="6963951" y="1186297"/>
            <a:ext cx="390564" cy="619047"/>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4" name="Google Shape;94;p4"/>
          <p:cNvSpPr txBox="1">
            <a:spLocks noGrp="1"/>
          </p:cNvSpPr>
          <p:nvPr>
            <p:ph type="body" idx="1"/>
          </p:nvPr>
        </p:nvSpPr>
        <p:spPr>
          <a:xfrm>
            <a:off x="1656367" y="2272800"/>
            <a:ext cx="8879600" cy="1093200"/>
          </a:xfrm>
          <a:prstGeom prst="rect">
            <a:avLst/>
          </a:prstGeom>
        </p:spPr>
        <p:txBody>
          <a:bodyPr spcFirstLastPara="1" wrap="square" lIns="91425" tIns="91425" rIns="91425" bIns="91425" anchor="t" anchorCtr="0">
            <a:noAutofit/>
          </a:bodyPr>
          <a:lstStyle>
            <a:lvl1pPr marL="609585" lvl="0" indent="-558786" algn="ctr" rtl="0">
              <a:spcBef>
                <a:spcPts val="800"/>
              </a:spcBef>
              <a:spcAft>
                <a:spcPts val="0"/>
              </a:spcAft>
              <a:buClr>
                <a:schemeClr val="dk1"/>
              </a:buClr>
              <a:buSzPts val="3000"/>
              <a:buChar char="○"/>
              <a:defRPr sz="4000" i="1"/>
            </a:lvl1pPr>
            <a:lvl2pPr marL="1219170" lvl="1" indent="-558786" algn="ctr" rtl="0">
              <a:spcBef>
                <a:spcPts val="1333"/>
              </a:spcBef>
              <a:spcAft>
                <a:spcPts val="0"/>
              </a:spcAft>
              <a:buClr>
                <a:schemeClr val="dk1"/>
              </a:buClr>
              <a:buSzPts val="3000"/>
              <a:buChar char="◦"/>
              <a:defRPr sz="4000" i="1"/>
            </a:lvl2pPr>
            <a:lvl3pPr marL="1828754" lvl="2" indent="-558786" algn="ctr" rtl="0">
              <a:spcBef>
                <a:spcPts val="1333"/>
              </a:spcBef>
              <a:spcAft>
                <a:spcPts val="0"/>
              </a:spcAft>
              <a:buClr>
                <a:schemeClr val="dk1"/>
              </a:buClr>
              <a:buSzPts val="3000"/>
              <a:buChar char="◦"/>
              <a:defRPr sz="4000" i="1"/>
            </a:lvl3pPr>
            <a:lvl4pPr marL="2438339" lvl="3" indent="-558786" algn="ctr" rtl="0">
              <a:spcBef>
                <a:spcPts val="1333"/>
              </a:spcBef>
              <a:spcAft>
                <a:spcPts val="0"/>
              </a:spcAft>
              <a:buSzPts val="3000"/>
              <a:buChar char="◦"/>
              <a:defRPr sz="4000" i="1"/>
            </a:lvl4pPr>
            <a:lvl5pPr marL="3047924" lvl="4" indent="-558786" algn="ctr" rtl="0">
              <a:spcBef>
                <a:spcPts val="1333"/>
              </a:spcBef>
              <a:spcAft>
                <a:spcPts val="0"/>
              </a:spcAft>
              <a:buSzPts val="3000"/>
              <a:buChar char="◦"/>
              <a:defRPr sz="4000" i="1"/>
            </a:lvl5pPr>
            <a:lvl6pPr marL="3657509" lvl="5" indent="-558786" algn="ctr" rtl="0">
              <a:spcBef>
                <a:spcPts val="1333"/>
              </a:spcBef>
              <a:spcAft>
                <a:spcPts val="0"/>
              </a:spcAft>
              <a:buSzPts val="3000"/>
              <a:buChar char="◦"/>
              <a:defRPr sz="4000" i="1"/>
            </a:lvl6pPr>
            <a:lvl7pPr marL="4267093" lvl="6" indent="-558786" algn="ctr" rtl="0">
              <a:spcBef>
                <a:spcPts val="1333"/>
              </a:spcBef>
              <a:spcAft>
                <a:spcPts val="0"/>
              </a:spcAft>
              <a:buSzPts val="3000"/>
              <a:buChar char="◦"/>
              <a:defRPr sz="4000" i="1"/>
            </a:lvl7pPr>
            <a:lvl8pPr marL="4876678" lvl="7" indent="-558786" algn="ctr" rtl="0">
              <a:spcBef>
                <a:spcPts val="1333"/>
              </a:spcBef>
              <a:spcAft>
                <a:spcPts val="0"/>
              </a:spcAft>
              <a:buSzPts val="3000"/>
              <a:buChar char="◦"/>
              <a:defRPr sz="4000" i="1"/>
            </a:lvl8pPr>
            <a:lvl9pPr marL="5486263" lvl="8" indent="-558786" algn="ctr">
              <a:spcBef>
                <a:spcPts val="1333"/>
              </a:spcBef>
              <a:spcAft>
                <a:spcPts val="1333"/>
              </a:spcAft>
              <a:buSzPts val="3000"/>
              <a:buChar char="◦"/>
              <a:defRPr sz="4000" i="1"/>
            </a:lvl9pPr>
          </a:lstStyle>
          <a:p>
            <a:pPr lvl="0"/>
            <a:r>
              <a:rPr lang="nl-NL"/>
              <a:t>Tekststijl van het model bewerken</a:t>
            </a:r>
          </a:p>
        </p:txBody>
      </p:sp>
      <p:sp>
        <p:nvSpPr>
          <p:cNvPr id="95" name="Google Shape;95;p4"/>
          <p:cNvSpPr txBox="1"/>
          <p:nvPr/>
        </p:nvSpPr>
        <p:spPr>
          <a:xfrm>
            <a:off x="4791200" y="11907"/>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2800" b="1">
                <a:solidFill>
                  <a:srgbClr val="FFFFFF"/>
                </a:solidFill>
              </a:rPr>
              <a:t>“</a:t>
            </a:r>
            <a:endParaRPr sz="12800" b="1">
              <a:solidFill>
                <a:srgbClr val="FFFFFF"/>
              </a:solidFill>
            </a:endParaRPr>
          </a:p>
        </p:txBody>
      </p:sp>
      <p:sp>
        <p:nvSpPr>
          <p:cNvPr id="96" name="Google Shape;96;p4"/>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nl-BE" smtClean="0"/>
              <a:pPr marL="0" lvl="0" indent="0" algn="r" rtl="0">
                <a:spcBef>
                  <a:spcPts val="0"/>
                </a:spcBef>
                <a:spcAft>
                  <a:spcPts val="0"/>
                </a:spcAft>
                <a:buNone/>
              </a:pPr>
              <a:t>‹#›</a:t>
            </a:fld>
            <a:endParaRPr lang="nl-BE"/>
          </a:p>
        </p:txBody>
      </p:sp>
    </p:spTree>
    <p:extLst>
      <p:ext uri="{BB962C8B-B14F-4D97-AF65-F5344CB8AC3E}">
        <p14:creationId xmlns:p14="http://schemas.microsoft.com/office/powerpoint/2010/main" val="46058682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98" name="Google Shape;98;p5"/>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9" name="Google Shape;99;p5"/>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0" name="Google Shape;100;p5"/>
          <p:cNvSpPr/>
          <p:nvPr/>
        </p:nvSpPr>
        <p:spPr>
          <a:xfrm>
            <a:off x="2416133" y="361867"/>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1" name="Google Shape;101;p5"/>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2" name="Google Shape;102;p5"/>
          <p:cNvSpPr/>
          <p:nvPr/>
        </p:nvSpPr>
        <p:spPr>
          <a:xfrm>
            <a:off x="304800" y="3849667"/>
            <a:ext cx="807200" cy="807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3" name="Google Shape;103;p5"/>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 name="Google Shape;104;p5"/>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 name="Google Shape;105;p5"/>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 name="Google Shape;106;p5"/>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 name="Google Shape;107;p5"/>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 name="Google Shape;108;p5"/>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9" name="Google Shape;109;p5"/>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0" name="Google Shape;110;p5"/>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1" name="Google Shape;111;p5"/>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2" name="Google Shape;112;p5"/>
          <p:cNvGrpSpPr/>
          <p:nvPr/>
        </p:nvGrpSpPr>
        <p:grpSpPr>
          <a:xfrm>
            <a:off x="10856501" y="5970098"/>
            <a:ext cx="678468" cy="63828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5" name="Google Shape;115;p5"/>
          <p:cNvGrpSpPr/>
          <p:nvPr/>
        </p:nvGrpSpPr>
        <p:grpSpPr>
          <a:xfrm>
            <a:off x="2853161" y="643387"/>
            <a:ext cx="531544" cy="84256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4" name="Google Shape;124;p5"/>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nl-NL"/>
              <a:t>Klik om de stijl te bewerken</a:t>
            </a:r>
            <a:endParaRPr/>
          </a:p>
        </p:txBody>
      </p:sp>
      <p:sp>
        <p:nvSpPr>
          <p:cNvPr id="125" name="Google Shape;125;p5"/>
          <p:cNvSpPr txBox="1">
            <a:spLocks noGrp="1"/>
          </p:cNvSpPr>
          <p:nvPr>
            <p:ph type="body" idx="1"/>
          </p:nvPr>
        </p:nvSpPr>
        <p:spPr>
          <a:xfrm>
            <a:off x="3869167" y="1377867"/>
            <a:ext cx="7056400" cy="4356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74121">
              <a:spcBef>
                <a:spcPts val="1333"/>
              </a:spcBef>
              <a:spcAft>
                <a:spcPts val="0"/>
              </a:spcAft>
              <a:buSzPts val="2000"/>
              <a:buChar char="◦"/>
              <a:defRPr/>
            </a:lvl2pPr>
            <a:lvl3pPr marL="1828754" lvl="2" indent="-474121">
              <a:spcBef>
                <a:spcPts val="1333"/>
              </a:spcBef>
              <a:spcAft>
                <a:spcPts val="0"/>
              </a:spcAft>
              <a:buSzPts val="2000"/>
              <a:buChar char="◦"/>
              <a:defRPr/>
            </a:lvl3pPr>
            <a:lvl4pPr marL="2438339" lvl="3" indent="-474121">
              <a:spcBef>
                <a:spcPts val="1333"/>
              </a:spcBef>
              <a:spcAft>
                <a:spcPts val="0"/>
              </a:spcAft>
              <a:buSzPts val="2000"/>
              <a:buChar char="◦"/>
              <a:defRPr/>
            </a:lvl4pPr>
            <a:lvl5pPr marL="3047924" lvl="4" indent="-474121">
              <a:spcBef>
                <a:spcPts val="1333"/>
              </a:spcBef>
              <a:spcAft>
                <a:spcPts val="0"/>
              </a:spcAft>
              <a:buSzPts val="2000"/>
              <a:buChar char="◦"/>
              <a:defRPr/>
            </a:lvl5pPr>
            <a:lvl6pPr marL="3657509" lvl="5" indent="-474121">
              <a:spcBef>
                <a:spcPts val="1333"/>
              </a:spcBef>
              <a:spcAft>
                <a:spcPts val="0"/>
              </a:spcAft>
              <a:buSzPts val="2000"/>
              <a:buChar char="◦"/>
              <a:defRPr/>
            </a:lvl6pPr>
            <a:lvl7pPr marL="4267093" lvl="6" indent="-474121">
              <a:spcBef>
                <a:spcPts val="1333"/>
              </a:spcBef>
              <a:spcAft>
                <a:spcPts val="0"/>
              </a:spcAft>
              <a:buSzPts val="2000"/>
              <a:buChar char="◦"/>
              <a:defRPr/>
            </a:lvl7pPr>
            <a:lvl8pPr marL="4876678" lvl="7" indent="-474121">
              <a:spcBef>
                <a:spcPts val="1333"/>
              </a:spcBef>
              <a:spcAft>
                <a:spcPts val="0"/>
              </a:spcAft>
              <a:buSzPts val="2000"/>
              <a:buChar char="◦"/>
              <a:defRPr/>
            </a:lvl8pPr>
            <a:lvl9pPr marL="5486263" lvl="8" indent="-474121">
              <a:spcBef>
                <a:spcPts val="1333"/>
              </a:spcBef>
              <a:spcAft>
                <a:spcPts val="1333"/>
              </a:spcAft>
              <a:buSzPts val="2000"/>
              <a:buChar char="◦"/>
              <a:defRPr/>
            </a:lvl9pPr>
          </a:lstStyle>
          <a:p>
            <a:pPr lvl="0"/>
            <a:r>
              <a:rPr lang="nl-NL"/>
              <a:t>Tekststijl van het model bewerken</a:t>
            </a:r>
          </a:p>
        </p:txBody>
      </p:sp>
      <p:sp>
        <p:nvSpPr>
          <p:cNvPr id="126" name="Google Shape;126;p5"/>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BE" smtClean="0"/>
              <a:pPr marL="0" lvl="0" indent="0" algn="r" rtl="0">
                <a:spcBef>
                  <a:spcPts val="0"/>
                </a:spcBef>
                <a:spcAft>
                  <a:spcPts val="0"/>
                </a:spcAft>
                <a:buNone/>
              </a:pPr>
              <a:t>‹#›</a:t>
            </a:fld>
            <a:endParaRPr lang="nl-BE"/>
          </a:p>
        </p:txBody>
      </p:sp>
    </p:spTree>
    <p:extLst>
      <p:ext uri="{BB962C8B-B14F-4D97-AF65-F5344CB8AC3E}">
        <p14:creationId xmlns:p14="http://schemas.microsoft.com/office/powerpoint/2010/main" val="204440378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27"/>
        <p:cNvGrpSpPr/>
        <p:nvPr/>
      </p:nvGrpSpPr>
      <p:grpSpPr>
        <a:xfrm>
          <a:off x="0" y="0"/>
          <a:ext cx="0" cy="0"/>
          <a:chOff x="0" y="0"/>
          <a:chExt cx="0" cy="0"/>
        </a:xfrm>
      </p:grpSpPr>
      <p:sp>
        <p:nvSpPr>
          <p:cNvPr id="128" name="Google Shape;128;p6"/>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6"/>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 name="Google Shape;130;p6"/>
          <p:cNvSpPr/>
          <p:nvPr/>
        </p:nvSpPr>
        <p:spPr>
          <a:xfrm>
            <a:off x="2416133" y="361867"/>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 name="Google Shape;131;p6"/>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 name="Google Shape;132;p6"/>
          <p:cNvSpPr/>
          <p:nvPr/>
        </p:nvSpPr>
        <p:spPr>
          <a:xfrm>
            <a:off x="304800" y="3849667"/>
            <a:ext cx="807200" cy="807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 name="Google Shape;133;p6"/>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 name="Google Shape;134;p6"/>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5" name="Google Shape;135;p6"/>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 name="Google Shape;136;p6"/>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6"/>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6"/>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6"/>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 name="Google Shape;140;p6"/>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 name="Google Shape;141;p6"/>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42" name="Google Shape;142;p6"/>
          <p:cNvGrpSpPr/>
          <p:nvPr/>
        </p:nvGrpSpPr>
        <p:grpSpPr>
          <a:xfrm>
            <a:off x="10856501" y="5970098"/>
            <a:ext cx="678468" cy="63828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5" name="Google Shape;145;p6"/>
          <p:cNvGrpSpPr/>
          <p:nvPr/>
        </p:nvGrpSpPr>
        <p:grpSpPr>
          <a:xfrm>
            <a:off x="2853161" y="643387"/>
            <a:ext cx="531544" cy="84256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4" name="Google Shape;154;p6"/>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nl-NL"/>
              <a:t>Klik om de stijl te bewerken</a:t>
            </a:r>
            <a:endParaRPr/>
          </a:p>
        </p:txBody>
      </p:sp>
      <p:sp>
        <p:nvSpPr>
          <p:cNvPr id="155" name="Google Shape;155;p6"/>
          <p:cNvSpPr txBox="1">
            <a:spLocks noGrp="1"/>
          </p:cNvSpPr>
          <p:nvPr>
            <p:ph type="body" idx="1"/>
          </p:nvPr>
        </p:nvSpPr>
        <p:spPr>
          <a:xfrm>
            <a:off x="3774567" y="1600200"/>
            <a:ext cx="3355200" cy="4160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1333"/>
              </a:spcBef>
              <a:spcAft>
                <a:spcPts val="0"/>
              </a:spcAft>
              <a:buSzPts val="1800"/>
              <a:buChar char="◦"/>
              <a:defRPr sz="2400"/>
            </a:lvl2pPr>
            <a:lvl3pPr marL="1828754" lvl="2" indent="-457189">
              <a:spcBef>
                <a:spcPts val="1333"/>
              </a:spcBef>
              <a:spcAft>
                <a:spcPts val="0"/>
              </a:spcAft>
              <a:buSzPts val="1800"/>
              <a:buChar char="◦"/>
              <a:defRPr sz="2400"/>
            </a:lvl3pPr>
            <a:lvl4pPr marL="2438339" lvl="3" indent="-457189">
              <a:spcBef>
                <a:spcPts val="1333"/>
              </a:spcBef>
              <a:spcAft>
                <a:spcPts val="0"/>
              </a:spcAft>
              <a:buSzPts val="1800"/>
              <a:buChar char="◦"/>
              <a:defRPr sz="2400"/>
            </a:lvl4pPr>
            <a:lvl5pPr marL="3047924" lvl="4" indent="-457189">
              <a:spcBef>
                <a:spcPts val="1333"/>
              </a:spcBef>
              <a:spcAft>
                <a:spcPts val="0"/>
              </a:spcAft>
              <a:buSzPts val="1800"/>
              <a:buChar char="◦"/>
              <a:defRPr sz="2400"/>
            </a:lvl5pPr>
            <a:lvl6pPr marL="3657509" lvl="5" indent="-457189">
              <a:spcBef>
                <a:spcPts val="1333"/>
              </a:spcBef>
              <a:spcAft>
                <a:spcPts val="0"/>
              </a:spcAft>
              <a:buSzPts val="1800"/>
              <a:buChar char="◦"/>
              <a:defRPr sz="2400"/>
            </a:lvl6pPr>
            <a:lvl7pPr marL="4267093" lvl="6" indent="-457189">
              <a:spcBef>
                <a:spcPts val="1333"/>
              </a:spcBef>
              <a:spcAft>
                <a:spcPts val="0"/>
              </a:spcAft>
              <a:buSzPts val="1800"/>
              <a:buChar char="◦"/>
              <a:defRPr sz="2400"/>
            </a:lvl7pPr>
            <a:lvl8pPr marL="4876678" lvl="7" indent="-457189">
              <a:spcBef>
                <a:spcPts val="1333"/>
              </a:spcBef>
              <a:spcAft>
                <a:spcPts val="0"/>
              </a:spcAft>
              <a:buSzPts val="1800"/>
              <a:buChar char="◦"/>
              <a:defRPr sz="2400"/>
            </a:lvl8pPr>
            <a:lvl9pPr marL="5486263" lvl="8" indent="-457189">
              <a:spcBef>
                <a:spcPts val="1333"/>
              </a:spcBef>
              <a:spcAft>
                <a:spcPts val="1333"/>
              </a:spcAft>
              <a:buSzPts val="1800"/>
              <a:buChar char="◦"/>
              <a:defRPr sz="2400"/>
            </a:lvl9pPr>
          </a:lstStyle>
          <a:p>
            <a:pPr lvl="0"/>
            <a:r>
              <a:rPr lang="nl-NL"/>
              <a:t>Tekststijl van het model bewerken</a:t>
            </a:r>
          </a:p>
        </p:txBody>
      </p:sp>
      <p:sp>
        <p:nvSpPr>
          <p:cNvPr id="156" name="Google Shape;156;p6"/>
          <p:cNvSpPr txBox="1">
            <a:spLocks noGrp="1"/>
          </p:cNvSpPr>
          <p:nvPr>
            <p:ph type="body" idx="2"/>
          </p:nvPr>
        </p:nvSpPr>
        <p:spPr>
          <a:xfrm>
            <a:off x="7534725" y="1600200"/>
            <a:ext cx="3562000" cy="4160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1333"/>
              </a:spcBef>
              <a:spcAft>
                <a:spcPts val="0"/>
              </a:spcAft>
              <a:buSzPts val="1800"/>
              <a:buChar char="◦"/>
              <a:defRPr sz="2400"/>
            </a:lvl2pPr>
            <a:lvl3pPr marL="1828754" lvl="2" indent="-457189">
              <a:spcBef>
                <a:spcPts val="1333"/>
              </a:spcBef>
              <a:spcAft>
                <a:spcPts val="0"/>
              </a:spcAft>
              <a:buSzPts val="1800"/>
              <a:buChar char="◦"/>
              <a:defRPr sz="2400"/>
            </a:lvl3pPr>
            <a:lvl4pPr marL="2438339" lvl="3" indent="-457189">
              <a:spcBef>
                <a:spcPts val="1333"/>
              </a:spcBef>
              <a:spcAft>
                <a:spcPts val="0"/>
              </a:spcAft>
              <a:buSzPts val="1800"/>
              <a:buChar char="◦"/>
              <a:defRPr sz="2400"/>
            </a:lvl4pPr>
            <a:lvl5pPr marL="3047924" lvl="4" indent="-457189">
              <a:spcBef>
                <a:spcPts val="1333"/>
              </a:spcBef>
              <a:spcAft>
                <a:spcPts val="0"/>
              </a:spcAft>
              <a:buSzPts val="1800"/>
              <a:buChar char="◦"/>
              <a:defRPr sz="2400"/>
            </a:lvl5pPr>
            <a:lvl6pPr marL="3657509" lvl="5" indent="-457189">
              <a:spcBef>
                <a:spcPts val="1333"/>
              </a:spcBef>
              <a:spcAft>
                <a:spcPts val="0"/>
              </a:spcAft>
              <a:buSzPts val="1800"/>
              <a:buChar char="◦"/>
              <a:defRPr sz="2400"/>
            </a:lvl6pPr>
            <a:lvl7pPr marL="4267093" lvl="6" indent="-457189">
              <a:spcBef>
                <a:spcPts val="1333"/>
              </a:spcBef>
              <a:spcAft>
                <a:spcPts val="0"/>
              </a:spcAft>
              <a:buSzPts val="1800"/>
              <a:buChar char="◦"/>
              <a:defRPr sz="2400"/>
            </a:lvl7pPr>
            <a:lvl8pPr marL="4876678" lvl="7" indent="-457189">
              <a:spcBef>
                <a:spcPts val="1333"/>
              </a:spcBef>
              <a:spcAft>
                <a:spcPts val="0"/>
              </a:spcAft>
              <a:buSzPts val="1800"/>
              <a:buChar char="◦"/>
              <a:defRPr sz="2400"/>
            </a:lvl8pPr>
            <a:lvl9pPr marL="5486263" lvl="8" indent="-457189">
              <a:spcBef>
                <a:spcPts val="1333"/>
              </a:spcBef>
              <a:spcAft>
                <a:spcPts val="1333"/>
              </a:spcAft>
              <a:buSzPts val="1800"/>
              <a:buChar char="◦"/>
              <a:defRPr sz="2400"/>
            </a:lvl9pPr>
          </a:lstStyle>
          <a:p>
            <a:pPr lvl="0"/>
            <a:r>
              <a:rPr lang="nl-NL"/>
              <a:t>Tekststijl van het model bewerken</a:t>
            </a:r>
          </a:p>
        </p:txBody>
      </p:sp>
      <p:sp>
        <p:nvSpPr>
          <p:cNvPr id="157" name="Google Shape;157;p6"/>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BE" smtClean="0"/>
              <a:pPr marL="0" lvl="0" indent="0" algn="r" rtl="0">
                <a:spcBef>
                  <a:spcPts val="0"/>
                </a:spcBef>
                <a:spcAft>
                  <a:spcPts val="0"/>
                </a:spcAft>
                <a:buNone/>
              </a:pPr>
              <a:t>‹#›</a:t>
            </a:fld>
            <a:endParaRPr lang="nl-BE"/>
          </a:p>
        </p:txBody>
      </p:sp>
    </p:spTree>
    <p:extLst>
      <p:ext uri="{BB962C8B-B14F-4D97-AF65-F5344CB8AC3E}">
        <p14:creationId xmlns:p14="http://schemas.microsoft.com/office/powerpoint/2010/main" val="302658090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58"/>
        <p:cNvGrpSpPr/>
        <p:nvPr/>
      </p:nvGrpSpPr>
      <p:grpSpPr>
        <a:xfrm>
          <a:off x="0" y="0"/>
          <a:ext cx="0" cy="0"/>
          <a:chOff x="0" y="0"/>
          <a:chExt cx="0" cy="0"/>
        </a:xfrm>
      </p:grpSpPr>
      <p:sp>
        <p:nvSpPr>
          <p:cNvPr id="159" name="Google Shape;159;p7"/>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0" name="Google Shape;160;p7"/>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1" name="Google Shape;161;p7"/>
          <p:cNvSpPr/>
          <p:nvPr/>
        </p:nvSpPr>
        <p:spPr>
          <a:xfrm>
            <a:off x="2416133" y="361867"/>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 name="Google Shape;162;p7"/>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 name="Google Shape;163;p7"/>
          <p:cNvSpPr/>
          <p:nvPr/>
        </p:nvSpPr>
        <p:spPr>
          <a:xfrm>
            <a:off x="304800" y="3849667"/>
            <a:ext cx="807200" cy="807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 name="Google Shape;164;p7"/>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 name="Google Shape;165;p7"/>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 name="Google Shape;166;p7"/>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7" name="Google Shape;167;p7"/>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8" name="Google Shape;168;p7"/>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9" name="Google Shape;169;p7"/>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0" name="Google Shape;170;p7"/>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1" name="Google Shape;171;p7"/>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2" name="Google Shape;172;p7"/>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73" name="Google Shape;173;p7"/>
          <p:cNvGrpSpPr/>
          <p:nvPr/>
        </p:nvGrpSpPr>
        <p:grpSpPr>
          <a:xfrm>
            <a:off x="10856501" y="5970098"/>
            <a:ext cx="678468" cy="63828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6" name="Google Shape;176;p7"/>
          <p:cNvGrpSpPr/>
          <p:nvPr/>
        </p:nvGrpSpPr>
        <p:grpSpPr>
          <a:xfrm>
            <a:off x="2853161" y="643387"/>
            <a:ext cx="531544" cy="84256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5" name="Google Shape;185;p7"/>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nl-NL"/>
              <a:t>Klik om de stijl te bewerken</a:t>
            </a:r>
            <a:endParaRPr/>
          </a:p>
        </p:txBody>
      </p:sp>
      <p:sp>
        <p:nvSpPr>
          <p:cNvPr id="186" name="Google Shape;186;p7"/>
          <p:cNvSpPr txBox="1">
            <a:spLocks noGrp="1"/>
          </p:cNvSpPr>
          <p:nvPr>
            <p:ph type="body" idx="1"/>
          </p:nvPr>
        </p:nvSpPr>
        <p:spPr>
          <a:xfrm>
            <a:off x="3577333" y="1905000"/>
            <a:ext cx="2478400" cy="3652400"/>
          </a:xfrm>
          <a:prstGeom prst="rect">
            <a:avLst/>
          </a:prstGeom>
        </p:spPr>
        <p:txBody>
          <a:bodyPr spcFirstLastPara="1" wrap="square" lIns="91425" tIns="91425" rIns="91425" bIns="91425" anchor="t" anchorCtr="0">
            <a:noAutofit/>
          </a:bodyPr>
          <a:lstStyle>
            <a:lvl1pPr marL="609585" lvl="0" indent="-414856" rtl="0">
              <a:spcBef>
                <a:spcPts val="800"/>
              </a:spcBef>
              <a:spcAft>
                <a:spcPts val="0"/>
              </a:spcAft>
              <a:buSzPts val="1300"/>
              <a:buChar char="○"/>
              <a:defRPr sz="1733"/>
            </a:lvl1pPr>
            <a:lvl2pPr marL="1219170" lvl="1" indent="-414856" rtl="0">
              <a:spcBef>
                <a:spcPts val="1333"/>
              </a:spcBef>
              <a:spcAft>
                <a:spcPts val="0"/>
              </a:spcAft>
              <a:buSzPts val="1300"/>
              <a:buChar char="◦"/>
              <a:defRPr sz="1733"/>
            </a:lvl2pPr>
            <a:lvl3pPr marL="1828754" lvl="2" indent="-414856" rtl="0">
              <a:spcBef>
                <a:spcPts val="1333"/>
              </a:spcBef>
              <a:spcAft>
                <a:spcPts val="0"/>
              </a:spcAft>
              <a:buSzPts val="1300"/>
              <a:buChar char="◦"/>
              <a:defRPr sz="1733"/>
            </a:lvl3pPr>
            <a:lvl4pPr marL="2438339" lvl="3" indent="-414856" rtl="0">
              <a:spcBef>
                <a:spcPts val="1333"/>
              </a:spcBef>
              <a:spcAft>
                <a:spcPts val="0"/>
              </a:spcAft>
              <a:buSzPts val="1300"/>
              <a:buChar char="◦"/>
              <a:defRPr sz="1733"/>
            </a:lvl4pPr>
            <a:lvl5pPr marL="3047924" lvl="4" indent="-414856" rtl="0">
              <a:spcBef>
                <a:spcPts val="1333"/>
              </a:spcBef>
              <a:spcAft>
                <a:spcPts val="0"/>
              </a:spcAft>
              <a:buSzPts val="1300"/>
              <a:buChar char="◦"/>
              <a:defRPr sz="1733"/>
            </a:lvl5pPr>
            <a:lvl6pPr marL="3657509" lvl="5" indent="-414856" rtl="0">
              <a:spcBef>
                <a:spcPts val="1333"/>
              </a:spcBef>
              <a:spcAft>
                <a:spcPts val="0"/>
              </a:spcAft>
              <a:buSzPts val="1300"/>
              <a:buChar char="◦"/>
              <a:defRPr sz="1733"/>
            </a:lvl6pPr>
            <a:lvl7pPr marL="4267093" lvl="6" indent="-414856" rtl="0">
              <a:spcBef>
                <a:spcPts val="1333"/>
              </a:spcBef>
              <a:spcAft>
                <a:spcPts val="0"/>
              </a:spcAft>
              <a:buSzPts val="1300"/>
              <a:buChar char="◦"/>
              <a:defRPr sz="1733"/>
            </a:lvl7pPr>
            <a:lvl8pPr marL="4876678" lvl="7" indent="-414856" rtl="0">
              <a:spcBef>
                <a:spcPts val="1333"/>
              </a:spcBef>
              <a:spcAft>
                <a:spcPts val="0"/>
              </a:spcAft>
              <a:buSzPts val="1300"/>
              <a:buChar char="◦"/>
              <a:defRPr sz="1733"/>
            </a:lvl8pPr>
            <a:lvl9pPr marL="5486263" lvl="8" indent="-414856" rtl="0">
              <a:spcBef>
                <a:spcPts val="1333"/>
              </a:spcBef>
              <a:spcAft>
                <a:spcPts val="1333"/>
              </a:spcAft>
              <a:buSzPts val="1300"/>
              <a:buChar char="◦"/>
              <a:defRPr sz="1733"/>
            </a:lvl9pPr>
          </a:lstStyle>
          <a:p>
            <a:pPr lvl="0"/>
            <a:r>
              <a:rPr lang="nl-NL"/>
              <a:t>Tekststijl van het model bewerken</a:t>
            </a:r>
          </a:p>
        </p:txBody>
      </p:sp>
      <p:sp>
        <p:nvSpPr>
          <p:cNvPr id="187" name="Google Shape;187;p7"/>
          <p:cNvSpPr txBox="1">
            <a:spLocks noGrp="1"/>
          </p:cNvSpPr>
          <p:nvPr>
            <p:ph type="body" idx="2"/>
          </p:nvPr>
        </p:nvSpPr>
        <p:spPr>
          <a:xfrm>
            <a:off x="6182819" y="1905000"/>
            <a:ext cx="2478400" cy="3652400"/>
          </a:xfrm>
          <a:prstGeom prst="rect">
            <a:avLst/>
          </a:prstGeom>
        </p:spPr>
        <p:txBody>
          <a:bodyPr spcFirstLastPara="1" wrap="square" lIns="91425" tIns="91425" rIns="91425" bIns="91425" anchor="t" anchorCtr="0">
            <a:noAutofit/>
          </a:bodyPr>
          <a:lstStyle>
            <a:lvl1pPr marL="609585" lvl="0" indent="-414856" rtl="0">
              <a:spcBef>
                <a:spcPts val="800"/>
              </a:spcBef>
              <a:spcAft>
                <a:spcPts val="0"/>
              </a:spcAft>
              <a:buSzPts val="1300"/>
              <a:buChar char="○"/>
              <a:defRPr sz="1733"/>
            </a:lvl1pPr>
            <a:lvl2pPr marL="1219170" lvl="1" indent="-414856" rtl="0">
              <a:spcBef>
                <a:spcPts val="1333"/>
              </a:spcBef>
              <a:spcAft>
                <a:spcPts val="0"/>
              </a:spcAft>
              <a:buSzPts val="1300"/>
              <a:buChar char="◦"/>
              <a:defRPr sz="1733"/>
            </a:lvl2pPr>
            <a:lvl3pPr marL="1828754" lvl="2" indent="-414856" rtl="0">
              <a:spcBef>
                <a:spcPts val="1333"/>
              </a:spcBef>
              <a:spcAft>
                <a:spcPts val="0"/>
              </a:spcAft>
              <a:buSzPts val="1300"/>
              <a:buChar char="◦"/>
              <a:defRPr sz="1733"/>
            </a:lvl3pPr>
            <a:lvl4pPr marL="2438339" lvl="3" indent="-414856" rtl="0">
              <a:spcBef>
                <a:spcPts val="1333"/>
              </a:spcBef>
              <a:spcAft>
                <a:spcPts val="0"/>
              </a:spcAft>
              <a:buSzPts val="1300"/>
              <a:buChar char="◦"/>
              <a:defRPr sz="1733"/>
            </a:lvl4pPr>
            <a:lvl5pPr marL="3047924" lvl="4" indent="-414856" rtl="0">
              <a:spcBef>
                <a:spcPts val="1333"/>
              </a:spcBef>
              <a:spcAft>
                <a:spcPts val="0"/>
              </a:spcAft>
              <a:buSzPts val="1300"/>
              <a:buChar char="◦"/>
              <a:defRPr sz="1733"/>
            </a:lvl5pPr>
            <a:lvl6pPr marL="3657509" lvl="5" indent="-414856" rtl="0">
              <a:spcBef>
                <a:spcPts val="1333"/>
              </a:spcBef>
              <a:spcAft>
                <a:spcPts val="0"/>
              </a:spcAft>
              <a:buSzPts val="1300"/>
              <a:buChar char="◦"/>
              <a:defRPr sz="1733"/>
            </a:lvl6pPr>
            <a:lvl7pPr marL="4267093" lvl="6" indent="-414856" rtl="0">
              <a:spcBef>
                <a:spcPts val="1333"/>
              </a:spcBef>
              <a:spcAft>
                <a:spcPts val="0"/>
              </a:spcAft>
              <a:buSzPts val="1300"/>
              <a:buChar char="◦"/>
              <a:defRPr sz="1733"/>
            </a:lvl7pPr>
            <a:lvl8pPr marL="4876678" lvl="7" indent="-414856" rtl="0">
              <a:spcBef>
                <a:spcPts val="1333"/>
              </a:spcBef>
              <a:spcAft>
                <a:spcPts val="0"/>
              </a:spcAft>
              <a:buSzPts val="1300"/>
              <a:buChar char="◦"/>
              <a:defRPr sz="1733"/>
            </a:lvl8pPr>
            <a:lvl9pPr marL="5486263" lvl="8" indent="-414856" rtl="0">
              <a:spcBef>
                <a:spcPts val="1333"/>
              </a:spcBef>
              <a:spcAft>
                <a:spcPts val="1333"/>
              </a:spcAft>
              <a:buSzPts val="1300"/>
              <a:buChar char="◦"/>
              <a:defRPr sz="1733"/>
            </a:lvl9pPr>
          </a:lstStyle>
          <a:p>
            <a:pPr lvl="0"/>
            <a:r>
              <a:rPr lang="nl-NL"/>
              <a:t>Tekststijl van het model bewerken</a:t>
            </a:r>
          </a:p>
        </p:txBody>
      </p:sp>
      <p:sp>
        <p:nvSpPr>
          <p:cNvPr id="188" name="Google Shape;188;p7"/>
          <p:cNvSpPr txBox="1">
            <a:spLocks noGrp="1"/>
          </p:cNvSpPr>
          <p:nvPr>
            <p:ph type="body" idx="3"/>
          </p:nvPr>
        </p:nvSpPr>
        <p:spPr>
          <a:xfrm>
            <a:off x="8788304" y="1905000"/>
            <a:ext cx="2478400" cy="3652400"/>
          </a:xfrm>
          <a:prstGeom prst="rect">
            <a:avLst/>
          </a:prstGeom>
        </p:spPr>
        <p:txBody>
          <a:bodyPr spcFirstLastPara="1" wrap="square" lIns="91425" tIns="91425" rIns="91425" bIns="91425" anchor="t" anchorCtr="0">
            <a:noAutofit/>
          </a:bodyPr>
          <a:lstStyle>
            <a:lvl1pPr marL="609585" lvl="0" indent="-414856" rtl="0">
              <a:spcBef>
                <a:spcPts val="800"/>
              </a:spcBef>
              <a:spcAft>
                <a:spcPts val="0"/>
              </a:spcAft>
              <a:buSzPts val="1300"/>
              <a:buChar char="○"/>
              <a:defRPr sz="1733"/>
            </a:lvl1pPr>
            <a:lvl2pPr marL="1219170" lvl="1" indent="-414856" rtl="0">
              <a:spcBef>
                <a:spcPts val="1333"/>
              </a:spcBef>
              <a:spcAft>
                <a:spcPts val="0"/>
              </a:spcAft>
              <a:buSzPts val="1300"/>
              <a:buChar char="◦"/>
              <a:defRPr sz="1733"/>
            </a:lvl2pPr>
            <a:lvl3pPr marL="1828754" lvl="2" indent="-414856" rtl="0">
              <a:spcBef>
                <a:spcPts val="1333"/>
              </a:spcBef>
              <a:spcAft>
                <a:spcPts val="0"/>
              </a:spcAft>
              <a:buSzPts val="1300"/>
              <a:buChar char="◦"/>
              <a:defRPr sz="1733"/>
            </a:lvl3pPr>
            <a:lvl4pPr marL="2438339" lvl="3" indent="-414856" rtl="0">
              <a:spcBef>
                <a:spcPts val="1333"/>
              </a:spcBef>
              <a:spcAft>
                <a:spcPts val="0"/>
              </a:spcAft>
              <a:buSzPts val="1300"/>
              <a:buChar char="◦"/>
              <a:defRPr sz="1733"/>
            </a:lvl4pPr>
            <a:lvl5pPr marL="3047924" lvl="4" indent="-414856" rtl="0">
              <a:spcBef>
                <a:spcPts val="1333"/>
              </a:spcBef>
              <a:spcAft>
                <a:spcPts val="0"/>
              </a:spcAft>
              <a:buSzPts val="1300"/>
              <a:buChar char="◦"/>
              <a:defRPr sz="1733"/>
            </a:lvl5pPr>
            <a:lvl6pPr marL="3657509" lvl="5" indent="-414856" rtl="0">
              <a:spcBef>
                <a:spcPts val="1333"/>
              </a:spcBef>
              <a:spcAft>
                <a:spcPts val="0"/>
              </a:spcAft>
              <a:buSzPts val="1300"/>
              <a:buChar char="◦"/>
              <a:defRPr sz="1733"/>
            </a:lvl6pPr>
            <a:lvl7pPr marL="4267093" lvl="6" indent="-414856" rtl="0">
              <a:spcBef>
                <a:spcPts val="1333"/>
              </a:spcBef>
              <a:spcAft>
                <a:spcPts val="0"/>
              </a:spcAft>
              <a:buSzPts val="1300"/>
              <a:buChar char="◦"/>
              <a:defRPr sz="1733"/>
            </a:lvl7pPr>
            <a:lvl8pPr marL="4876678" lvl="7" indent="-414856" rtl="0">
              <a:spcBef>
                <a:spcPts val="1333"/>
              </a:spcBef>
              <a:spcAft>
                <a:spcPts val="0"/>
              </a:spcAft>
              <a:buSzPts val="1300"/>
              <a:buChar char="◦"/>
              <a:defRPr sz="1733"/>
            </a:lvl8pPr>
            <a:lvl9pPr marL="5486263" lvl="8" indent="-414856" rtl="0">
              <a:spcBef>
                <a:spcPts val="1333"/>
              </a:spcBef>
              <a:spcAft>
                <a:spcPts val="1333"/>
              </a:spcAft>
              <a:buSzPts val="1300"/>
              <a:buChar char="◦"/>
              <a:defRPr sz="1733"/>
            </a:lvl9pPr>
          </a:lstStyle>
          <a:p>
            <a:pPr lvl="0"/>
            <a:r>
              <a:rPr lang="nl-NL"/>
              <a:t>Tekststijl van het model bewerken</a:t>
            </a:r>
          </a:p>
        </p:txBody>
      </p:sp>
      <p:sp>
        <p:nvSpPr>
          <p:cNvPr id="189" name="Google Shape;189;p7"/>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BE" smtClean="0"/>
              <a:pPr marL="0" lvl="0" indent="0" algn="r" rtl="0">
                <a:spcBef>
                  <a:spcPts val="0"/>
                </a:spcBef>
                <a:spcAft>
                  <a:spcPts val="0"/>
                </a:spcAft>
                <a:buNone/>
              </a:pPr>
              <a:t>‹#›</a:t>
            </a:fld>
            <a:endParaRPr lang="nl-BE"/>
          </a:p>
        </p:txBody>
      </p:sp>
    </p:spTree>
    <p:extLst>
      <p:ext uri="{BB962C8B-B14F-4D97-AF65-F5344CB8AC3E}">
        <p14:creationId xmlns:p14="http://schemas.microsoft.com/office/powerpoint/2010/main" val="394754968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0"/>
        <p:cNvGrpSpPr/>
        <p:nvPr/>
      </p:nvGrpSpPr>
      <p:grpSpPr>
        <a:xfrm>
          <a:off x="0" y="0"/>
          <a:ext cx="0" cy="0"/>
          <a:chOff x="0" y="0"/>
          <a:chExt cx="0" cy="0"/>
        </a:xfrm>
      </p:grpSpPr>
      <p:sp>
        <p:nvSpPr>
          <p:cNvPr id="191" name="Google Shape;191;p8"/>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2" name="Google Shape;192;p8"/>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3" name="Google Shape;193;p8"/>
          <p:cNvSpPr/>
          <p:nvPr/>
        </p:nvSpPr>
        <p:spPr>
          <a:xfrm>
            <a:off x="2416133" y="361867"/>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4" name="Google Shape;194;p8"/>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5" name="Google Shape;195;p8"/>
          <p:cNvSpPr/>
          <p:nvPr/>
        </p:nvSpPr>
        <p:spPr>
          <a:xfrm>
            <a:off x="304800" y="3849667"/>
            <a:ext cx="807200" cy="807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6" name="Google Shape;196;p8"/>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7" name="Google Shape;197;p8"/>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8" name="Google Shape;198;p8"/>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9" name="Google Shape;199;p8"/>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0" name="Google Shape;200;p8"/>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1" name="Google Shape;201;p8"/>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2" name="Google Shape;202;p8"/>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3" name="Google Shape;203;p8"/>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4" name="Google Shape;204;p8"/>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05" name="Google Shape;205;p8"/>
          <p:cNvGrpSpPr/>
          <p:nvPr/>
        </p:nvGrpSpPr>
        <p:grpSpPr>
          <a:xfrm>
            <a:off x="10856501" y="5970098"/>
            <a:ext cx="678468" cy="63828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08" name="Google Shape;208;p8"/>
          <p:cNvGrpSpPr/>
          <p:nvPr/>
        </p:nvGrpSpPr>
        <p:grpSpPr>
          <a:xfrm>
            <a:off x="2853161" y="643387"/>
            <a:ext cx="531544" cy="84256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7" name="Google Shape;217;p8"/>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nl-NL"/>
              <a:t>Klik om de stijl te bewerken</a:t>
            </a:r>
            <a:endParaRPr/>
          </a:p>
        </p:txBody>
      </p:sp>
      <p:sp>
        <p:nvSpPr>
          <p:cNvPr id="218" name="Google Shape;218;p8"/>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BE" smtClean="0"/>
              <a:pPr marL="0" lvl="0" indent="0" algn="r" rtl="0">
                <a:spcBef>
                  <a:spcPts val="0"/>
                </a:spcBef>
                <a:spcAft>
                  <a:spcPts val="0"/>
                </a:spcAft>
                <a:buNone/>
              </a:pPr>
              <a:t>‹#›</a:t>
            </a:fld>
            <a:endParaRPr lang="nl-BE"/>
          </a:p>
        </p:txBody>
      </p:sp>
    </p:spTree>
    <p:extLst>
      <p:ext uri="{BB962C8B-B14F-4D97-AF65-F5344CB8AC3E}">
        <p14:creationId xmlns:p14="http://schemas.microsoft.com/office/powerpoint/2010/main" val="343855376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9"/>
        <p:cNvGrpSpPr/>
        <p:nvPr/>
      </p:nvGrpSpPr>
      <p:grpSpPr>
        <a:xfrm>
          <a:off x="0" y="0"/>
          <a:ext cx="0" cy="0"/>
          <a:chOff x="0" y="0"/>
          <a:chExt cx="0" cy="0"/>
        </a:xfrm>
      </p:grpSpPr>
      <p:sp>
        <p:nvSpPr>
          <p:cNvPr id="220" name="Google Shape;220;p9"/>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1" name="Google Shape;221;p9"/>
          <p:cNvSpPr/>
          <p:nvPr/>
        </p:nvSpPr>
        <p:spPr>
          <a:xfrm>
            <a:off x="1058933" y="104299"/>
            <a:ext cx="188800" cy="1888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2" name="Google Shape;222;p9"/>
          <p:cNvSpPr/>
          <p:nvPr/>
        </p:nvSpPr>
        <p:spPr>
          <a:xfrm>
            <a:off x="-187200" y="200273"/>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3" name="Google Shape;223;p9"/>
          <p:cNvSpPr/>
          <p:nvPr/>
        </p:nvSpPr>
        <p:spPr>
          <a:xfrm>
            <a:off x="10772401" y="503501"/>
            <a:ext cx="1172400" cy="11724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4" name="Google Shape;224;p9"/>
          <p:cNvSpPr/>
          <p:nvPr/>
        </p:nvSpPr>
        <p:spPr>
          <a:xfrm>
            <a:off x="928733" y="1223500"/>
            <a:ext cx="449200" cy="449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5" name="Google Shape;225;p9"/>
          <p:cNvSpPr/>
          <p:nvPr/>
        </p:nvSpPr>
        <p:spPr>
          <a:xfrm>
            <a:off x="11899071" y="159175"/>
            <a:ext cx="390400" cy="3904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6" name="Google Shape;226;p9"/>
          <p:cNvSpPr/>
          <p:nvPr/>
        </p:nvSpPr>
        <p:spPr>
          <a:xfrm>
            <a:off x="10299129" y="1022811"/>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7" name="Google Shape;227;p9"/>
          <p:cNvSpPr/>
          <p:nvPr/>
        </p:nvSpPr>
        <p:spPr>
          <a:xfrm>
            <a:off x="11898583" y="602588"/>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8" name="Google Shape;228;p9"/>
          <p:cNvSpPr/>
          <p:nvPr/>
        </p:nvSpPr>
        <p:spPr>
          <a:xfrm>
            <a:off x="704879" y="-166299"/>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9" name="Google Shape;229;p9"/>
          <p:cNvSpPr/>
          <p:nvPr/>
        </p:nvSpPr>
        <p:spPr>
          <a:xfrm>
            <a:off x="11103717" y="834817"/>
            <a:ext cx="509659" cy="509659"/>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30" name="Google Shape;230;p9"/>
          <p:cNvGrpSpPr/>
          <p:nvPr/>
        </p:nvGrpSpPr>
        <p:grpSpPr>
          <a:xfrm>
            <a:off x="205367" y="585206"/>
            <a:ext cx="678468" cy="63828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33" name="Google Shape;233;p9"/>
          <p:cNvSpPr txBox="1">
            <a:spLocks noGrp="1"/>
          </p:cNvSpPr>
          <p:nvPr>
            <p:ph type="body" idx="1"/>
          </p:nvPr>
        </p:nvSpPr>
        <p:spPr>
          <a:xfrm>
            <a:off x="609600" y="5570279"/>
            <a:ext cx="10972800" cy="692800"/>
          </a:xfrm>
          <a:prstGeom prst="rect">
            <a:avLst/>
          </a:prstGeom>
        </p:spPr>
        <p:txBody>
          <a:bodyPr spcFirstLastPara="1" wrap="square" lIns="91425" tIns="91425" rIns="91425" bIns="91425" anchor="t" anchorCtr="0">
            <a:noAutofit/>
          </a:bodyPr>
          <a:lstStyle>
            <a:lvl1pPr marL="609585" lvl="0" indent="-304792" algn="ctr">
              <a:spcBef>
                <a:spcPts val="480"/>
              </a:spcBef>
              <a:spcAft>
                <a:spcPts val="1333"/>
              </a:spcAft>
              <a:buSzPts val="1400"/>
              <a:buNone/>
              <a:defRPr sz="1867"/>
            </a:lvl1pPr>
          </a:lstStyle>
          <a:p>
            <a:pPr lvl="0"/>
            <a:r>
              <a:rPr lang="nl-NL"/>
              <a:t>Tekststijl van het model bewerken</a:t>
            </a:r>
          </a:p>
        </p:txBody>
      </p:sp>
      <p:sp>
        <p:nvSpPr>
          <p:cNvPr id="234" name="Google Shape;234;p9"/>
          <p:cNvSpPr/>
          <p:nvPr/>
        </p:nvSpPr>
        <p:spPr>
          <a:xfrm>
            <a:off x="10293833" y="138500"/>
            <a:ext cx="835200" cy="8352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35" name="Google Shape;235;p9"/>
          <p:cNvGrpSpPr/>
          <p:nvPr/>
        </p:nvGrpSpPr>
        <p:grpSpPr>
          <a:xfrm>
            <a:off x="10553895" y="305530"/>
            <a:ext cx="315843" cy="500583"/>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4" name="Google Shape;244;p9"/>
          <p:cNvSpPr txBox="1">
            <a:spLocks noGrp="1"/>
          </p:cNvSpPr>
          <p:nvPr>
            <p:ph type="sldNum" idx="12"/>
          </p:nvPr>
        </p:nvSpPr>
        <p:spPr>
          <a:xfrm>
            <a:off x="10823979" y="573825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BE" smtClean="0"/>
              <a:pPr marL="0" lvl="0" indent="0" algn="r" rtl="0">
                <a:spcBef>
                  <a:spcPts val="0"/>
                </a:spcBef>
                <a:spcAft>
                  <a:spcPts val="0"/>
                </a:spcAft>
                <a:buNone/>
              </a:pPr>
              <a:t>‹#›</a:t>
            </a:fld>
            <a:endParaRPr lang="nl-BE"/>
          </a:p>
        </p:txBody>
      </p:sp>
    </p:spTree>
    <p:extLst>
      <p:ext uri="{BB962C8B-B14F-4D97-AF65-F5344CB8AC3E}">
        <p14:creationId xmlns:p14="http://schemas.microsoft.com/office/powerpoint/2010/main" val="41082124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A9490-EF45-9822-BE2E-5992E586E24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E64FCC6D-8228-3F90-2907-D2A095C7EC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4D5C033-C868-DFD3-1E0B-265FD5796D00}"/>
              </a:ext>
            </a:extLst>
          </p:cNvPr>
          <p:cNvSpPr>
            <a:spLocks noGrp="1"/>
          </p:cNvSpPr>
          <p:nvPr>
            <p:ph type="dt" sz="half" idx="10"/>
          </p:nvPr>
        </p:nvSpPr>
        <p:spPr/>
        <p:txBody>
          <a:bodyPr/>
          <a:lstStyle/>
          <a:p>
            <a:fld id="{392123BE-53E1-412C-8CFF-95F8DDF66C88}" type="datetimeFigureOut">
              <a:rPr lang="en-GB" smtClean="0"/>
              <a:t>20/02/2024</a:t>
            </a:fld>
            <a:endParaRPr lang="en-GB"/>
          </a:p>
        </p:txBody>
      </p:sp>
      <p:sp>
        <p:nvSpPr>
          <p:cNvPr id="5" name="Tijdelijke aanduiding voor voettekst 4">
            <a:extLst>
              <a:ext uri="{FF2B5EF4-FFF2-40B4-BE49-F238E27FC236}">
                <a16:creationId xmlns:a16="http://schemas.microsoft.com/office/drawing/2014/main" id="{E6F443A6-3C9B-12C2-D46E-C0D25707CD49}"/>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5455E8A-37F4-843C-EE82-CA2BA9C10FCD}"/>
              </a:ext>
            </a:extLst>
          </p:cNvPr>
          <p:cNvSpPr>
            <a:spLocks noGrp="1"/>
          </p:cNvSpPr>
          <p:nvPr>
            <p:ph type="sldNum" sz="quarter" idx="12"/>
          </p:nvPr>
        </p:nvSpPr>
        <p:spPr/>
        <p:txBody>
          <a:bodyPr/>
          <a:lstStyle/>
          <a:p>
            <a:fld id="{8736BD0B-9933-4C3D-82B6-952A1702854E}" type="slidenum">
              <a:rPr lang="en-GB" smtClean="0"/>
              <a:t>‹#›</a:t>
            </a:fld>
            <a:endParaRPr lang="en-GB"/>
          </a:p>
        </p:txBody>
      </p:sp>
    </p:spTree>
    <p:extLst>
      <p:ext uri="{BB962C8B-B14F-4D97-AF65-F5344CB8AC3E}">
        <p14:creationId xmlns:p14="http://schemas.microsoft.com/office/powerpoint/2010/main" val="476463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5"/>
        <p:cNvGrpSpPr/>
        <p:nvPr/>
      </p:nvGrpSpPr>
      <p:grpSpPr>
        <a:xfrm>
          <a:off x="0" y="0"/>
          <a:ext cx="0" cy="0"/>
          <a:chOff x="0" y="0"/>
          <a:chExt cx="0" cy="0"/>
        </a:xfrm>
      </p:grpSpPr>
      <p:sp>
        <p:nvSpPr>
          <p:cNvPr id="246" name="Google Shape;246;p10"/>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7" name="Google Shape;247;p10"/>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8" name="Google Shape;248;p10"/>
          <p:cNvSpPr/>
          <p:nvPr/>
        </p:nvSpPr>
        <p:spPr>
          <a:xfrm>
            <a:off x="290467" y="228333"/>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9" name="Google Shape;249;p10"/>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0" name="Google Shape;250;p10"/>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1" name="Google Shape;251;p10"/>
          <p:cNvSpPr/>
          <p:nvPr/>
        </p:nvSpPr>
        <p:spPr>
          <a:xfrm>
            <a:off x="650837" y="17793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2" name="Google Shape;252;p10"/>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3" name="Google Shape;253;p10"/>
          <p:cNvSpPr/>
          <p:nvPr/>
        </p:nvSpPr>
        <p:spPr>
          <a:xfrm>
            <a:off x="11343325" y="3974861"/>
            <a:ext cx="1032800" cy="10328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4" name="Google Shape;254;p10"/>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5" name="Google Shape;255;p10"/>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6" name="Google Shape;256;p10"/>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7" name="Google Shape;257;p10"/>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8" name="Google Shape;258;p10"/>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9" name="Google Shape;259;p10"/>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60" name="Google Shape;260;p10"/>
          <p:cNvGrpSpPr/>
          <p:nvPr/>
        </p:nvGrpSpPr>
        <p:grpSpPr>
          <a:xfrm>
            <a:off x="10856501" y="5970098"/>
            <a:ext cx="678468" cy="63828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3" name="Google Shape;263;p10"/>
          <p:cNvGrpSpPr/>
          <p:nvPr/>
        </p:nvGrpSpPr>
        <p:grpSpPr>
          <a:xfrm>
            <a:off x="727495" y="509853"/>
            <a:ext cx="531544" cy="84256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72" name="Google Shape;272;p10"/>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BE" smtClean="0"/>
              <a:pPr marL="0" lvl="0" indent="0" algn="r" rtl="0">
                <a:spcBef>
                  <a:spcPts val="0"/>
                </a:spcBef>
                <a:spcAft>
                  <a:spcPts val="0"/>
                </a:spcAft>
                <a:buNone/>
              </a:pPr>
              <a:t>‹#›</a:t>
            </a:fld>
            <a:endParaRPr lang="nl-BE"/>
          </a:p>
        </p:txBody>
      </p:sp>
      <p:sp>
        <p:nvSpPr>
          <p:cNvPr id="2" name="Titel 1"/>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302198173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12192000" cy="6876400"/>
          </a:xfrm>
          <a:prstGeom prst="frame">
            <a:avLst>
              <a:gd name="adj1" fmla="val 7929"/>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5" name="Google Shape;275;p11"/>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6" name="Google Shape;276;p11"/>
          <p:cNvSpPr/>
          <p:nvPr/>
        </p:nvSpPr>
        <p:spPr>
          <a:xfrm>
            <a:off x="290467" y="228333"/>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7" name="Google Shape;277;p11"/>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8" name="Google Shape;278;p11"/>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11"/>
          <p:cNvSpPr/>
          <p:nvPr/>
        </p:nvSpPr>
        <p:spPr>
          <a:xfrm>
            <a:off x="650837" y="17793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11"/>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11"/>
          <p:cNvSpPr/>
          <p:nvPr/>
        </p:nvSpPr>
        <p:spPr>
          <a:xfrm>
            <a:off x="11343325" y="3974861"/>
            <a:ext cx="1032800" cy="10328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2" name="Google Shape;282;p11"/>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3" name="Google Shape;283;p11"/>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4" name="Google Shape;284;p11"/>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5" name="Google Shape;285;p11"/>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6" name="Google Shape;286;p11"/>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11"/>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88" name="Google Shape;288;p11"/>
          <p:cNvGrpSpPr/>
          <p:nvPr/>
        </p:nvGrpSpPr>
        <p:grpSpPr>
          <a:xfrm>
            <a:off x="10856501" y="5970098"/>
            <a:ext cx="678468" cy="63828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 name="Google Shape;291;p11"/>
          <p:cNvGrpSpPr/>
          <p:nvPr/>
        </p:nvGrpSpPr>
        <p:grpSpPr>
          <a:xfrm>
            <a:off x="727495" y="509853"/>
            <a:ext cx="531544" cy="84256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00" name="Google Shape;300;p11"/>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BE" smtClean="0"/>
              <a:pPr marL="0" lvl="0" indent="0" algn="r" rtl="0">
                <a:spcBef>
                  <a:spcPts val="0"/>
                </a:spcBef>
                <a:spcAft>
                  <a:spcPts val="0"/>
                </a:spcAft>
                <a:buNone/>
              </a:pPr>
              <a:t>‹#›</a:t>
            </a:fld>
            <a:endParaRPr lang="nl-BE"/>
          </a:p>
        </p:txBody>
      </p:sp>
    </p:spTree>
    <p:extLst>
      <p:ext uri="{BB962C8B-B14F-4D97-AF65-F5344CB8AC3E}">
        <p14:creationId xmlns:p14="http://schemas.microsoft.com/office/powerpoint/2010/main" val="380278567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542867" y="542767"/>
            <a:ext cx="11106400" cy="5772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1" name="Google Shape;331;p13"/>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2" name="Google Shape;332;p13"/>
          <p:cNvSpPr/>
          <p:nvPr/>
        </p:nvSpPr>
        <p:spPr>
          <a:xfrm>
            <a:off x="290467" y="228333"/>
            <a:ext cx="1405600" cy="14056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3" name="Google Shape;333;p13"/>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4" name="Google Shape;334;p13"/>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5" name="Google Shape;335;p13"/>
          <p:cNvSpPr/>
          <p:nvPr/>
        </p:nvSpPr>
        <p:spPr>
          <a:xfrm>
            <a:off x="650837" y="17793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6" name="Google Shape;336;p13"/>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7" name="Google Shape;337;p13"/>
          <p:cNvSpPr/>
          <p:nvPr/>
        </p:nvSpPr>
        <p:spPr>
          <a:xfrm>
            <a:off x="11343325" y="3974861"/>
            <a:ext cx="1032800" cy="10328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8" name="Google Shape;338;p13"/>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9" name="Google Shape;339;p13"/>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0" name="Google Shape;340;p13"/>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1" name="Google Shape;341;p13"/>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2" name="Google Shape;342;p13"/>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3" name="Google Shape;343;p13"/>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44" name="Google Shape;344;p13"/>
          <p:cNvGrpSpPr/>
          <p:nvPr/>
        </p:nvGrpSpPr>
        <p:grpSpPr>
          <a:xfrm>
            <a:off x="10856501" y="5970098"/>
            <a:ext cx="678468" cy="63828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47" name="Google Shape;347;p13"/>
          <p:cNvGrpSpPr/>
          <p:nvPr/>
        </p:nvGrpSpPr>
        <p:grpSpPr>
          <a:xfrm>
            <a:off x="727495" y="509853"/>
            <a:ext cx="531544" cy="84256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56" name="Google Shape;356;p13"/>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nl-BE" smtClean="0"/>
              <a:pPr marL="0" lvl="0" indent="0" algn="r" rtl="0">
                <a:spcBef>
                  <a:spcPts val="0"/>
                </a:spcBef>
                <a:spcAft>
                  <a:spcPts val="0"/>
                </a:spcAft>
                <a:buNone/>
              </a:pPr>
              <a:t>‹#›</a:t>
            </a:fld>
            <a:endParaRPr lang="nl-BE"/>
          </a:p>
        </p:txBody>
      </p:sp>
    </p:spTree>
    <p:extLst>
      <p:ext uri="{BB962C8B-B14F-4D97-AF65-F5344CB8AC3E}">
        <p14:creationId xmlns:p14="http://schemas.microsoft.com/office/powerpoint/2010/main" val="102569619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358" name="Google Shape;358;p14"/>
          <p:cNvSpPr/>
          <p:nvPr/>
        </p:nvSpPr>
        <p:spPr>
          <a:xfrm>
            <a:off x="542867" y="542767"/>
            <a:ext cx="11106400" cy="5772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9" name="Google Shape;359;p14"/>
          <p:cNvSpPr/>
          <p:nvPr/>
        </p:nvSpPr>
        <p:spPr>
          <a:xfrm>
            <a:off x="290467" y="228333"/>
            <a:ext cx="1405600" cy="14056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0" name="Google Shape;360;p14"/>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1" name="Google Shape;361;p14"/>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2" name="Google Shape;362;p14"/>
          <p:cNvSpPr/>
          <p:nvPr/>
        </p:nvSpPr>
        <p:spPr>
          <a:xfrm>
            <a:off x="650837" y="1779313"/>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3" name="Google Shape;363;p14"/>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4" name="Google Shape;364;p14"/>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5" name="Google Shape;365;p14"/>
          <p:cNvSpPr/>
          <p:nvPr/>
        </p:nvSpPr>
        <p:spPr>
          <a:xfrm>
            <a:off x="10792135" y="5298587"/>
            <a:ext cx="551200" cy="5512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6" name="Google Shape;366;p14"/>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7" name="Google Shape;367;p14"/>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8" name="Google Shape;368;p14"/>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9" name="Google Shape;369;p14"/>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0" name="Google Shape;370;p14"/>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71" name="Google Shape;371;p14"/>
          <p:cNvGrpSpPr/>
          <p:nvPr/>
        </p:nvGrpSpPr>
        <p:grpSpPr>
          <a:xfrm>
            <a:off x="10856501" y="5970098"/>
            <a:ext cx="678468" cy="63828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74" name="Google Shape;374;p14"/>
          <p:cNvGrpSpPr/>
          <p:nvPr/>
        </p:nvGrpSpPr>
        <p:grpSpPr>
          <a:xfrm>
            <a:off x="727495" y="509853"/>
            <a:ext cx="531544" cy="84256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83" name="Google Shape;383;p14"/>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4" name="Google Shape;384;p14"/>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nl-BE" smtClean="0"/>
              <a:pPr marL="0" lvl="0" indent="0" algn="r" rtl="0">
                <a:spcBef>
                  <a:spcPts val="0"/>
                </a:spcBef>
                <a:spcAft>
                  <a:spcPts val="0"/>
                </a:spcAft>
                <a:buNone/>
              </a:pPr>
              <a:t>‹#›</a:t>
            </a:fld>
            <a:endParaRPr lang="nl-BE"/>
          </a:p>
        </p:txBody>
      </p:sp>
    </p:spTree>
    <p:extLst>
      <p:ext uri="{BB962C8B-B14F-4D97-AF65-F5344CB8AC3E}">
        <p14:creationId xmlns:p14="http://schemas.microsoft.com/office/powerpoint/2010/main" val="58612838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dk2"/>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700"/>
              </a:spcBef>
              <a:spcAft>
                <a:spcPts val="0"/>
              </a:spcAft>
              <a:buSzPts val="2000"/>
              <a:buNone/>
              <a:defRPr sz="2000" b="1" i="0" cap="none">
                <a:solidFill>
                  <a:schemeClr val="accent1"/>
                </a:solidFill>
              </a:defRPr>
            </a:lvl1pPr>
            <a:lvl2pPr marL="914400" lvl="1" indent="-228600" algn="l">
              <a:lnSpc>
                <a:spcPct val="110000"/>
              </a:lnSpc>
              <a:spcBef>
                <a:spcPts val="700"/>
              </a:spcBef>
              <a:spcAft>
                <a:spcPts val="0"/>
              </a:spcAft>
              <a:buSzPts val="2000"/>
              <a:buNone/>
              <a:defRPr sz="2000">
                <a:solidFill>
                  <a:schemeClr val="lt1"/>
                </a:solidFill>
              </a:defRPr>
            </a:lvl2pPr>
            <a:lvl3pPr marL="1371600" lvl="2" indent="-228600" algn="l">
              <a:lnSpc>
                <a:spcPct val="110000"/>
              </a:lnSpc>
              <a:spcBef>
                <a:spcPts val="700"/>
              </a:spcBef>
              <a:spcAft>
                <a:spcPts val="0"/>
              </a:spcAft>
              <a:buSzPts val="1800"/>
              <a:buNone/>
              <a:defRPr sz="1800">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34" name="Google Shape;34;p4"/>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Gill Sans"/>
                <a:ea typeface="Gill Sans"/>
                <a:cs typeface="Gill Sans"/>
                <a:sym typeface="Gill Sans"/>
              </a:defRPr>
            </a:lvl1pPr>
            <a:lvl2pPr marL="0" lvl="1" indent="0" algn="r">
              <a:spcBef>
                <a:spcPts val="0"/>
              </a:spcBef>
              <a:buNone/>
              <a:defRPr sz="1200" b="0" i="0" u="none" strike="noStrike" cap="none">
                <a:solidFill>
                  <a:schemeClr val="lt2"/>
                </a:solidFill>
                <a:latin typeface="Gill Sans"/>
                <a:ea typeface="Gill Sans"/>
                <a:cs typeface="Gill Sans"/>
                <a:sym typeface="Gill Sans"/>
              </a:defRPr>
            </a:lvl2pPr>
            <a:lvl3pPr marL="0" lvl="2" indent="0" algn="r">
              <a:spcBef>
                <a:spcPts val="0"/>
              </a:spcBef>
              <a:buNone/>
              <a:defRPr sz="1200" b="0" i="0" u="none" strike="noStrike" cap="none">
                <a:solidFill>
                  <a:schemeClr val="lt2"/>
                </a:solidFill>
                <a:latin typeface="Gill Sans"/>
                <a:ea typeface="Gill Sans"/>
                <a:cs typeface="Gill Sans"/>
                <a:sym typeface="Gill Sans"/>
              </a:defRPr>
            </a:lvl3pPr>
            <a:lvl4pPr marL="0" lvl="3" indent="0" algn="r">
              <a:spcBef>
                <a:spcPts val="0"/>
              </a:spcBef>
              <a:buNone/>
              <a:defRPr sz="1200" b="0" i="0" u="none" strike="noStrike" cap="none">
                <a:solidFill>
                  <a:schemeClr val="lt2"/>
                </a:solidFill>
                <a:latin typeface="Gill Sans"/>
                <a:ea typeface="Gill Sans"/>
                <a:cs typeface="Gill Sans"/>
                <a:sym typeface="Gill Sans"/>
              </a:defRPr>
            </a:lvl4pPr>
            <a:lvl5pPr marL="0" lvl="4" indent="0" algn="r">
              <a:spcBef>
                <a:spcPts val="0"/>
              </a:spcBef>
              <a:buNone/>
              <a:defRPr sz="1200" b="0" i="0" u="none" strike="noStrike" cap="none">
                <a:solidFill>
                  <a:schemeClr val="lt2"/>
                </a:solidFill>
                <a:latin typeface="Gill Sans"/>
                <a:ea typeface="Gill Sans"/>
                <a:cs typeface="Gill Sans"/>
                <a:sym typeface="Gill Sans"/>
              </a:defRPr>
            </a:lvl5pPr>
            <a:lvl6pPr marL="0" lvl="5" indent="0" algn="r">
              <a:spcBef>
                <a:spcPts val="0"/>
              </a:spcBef>
              <a:buNone/>
              <a:defRPr sz="1200" b="0" i="0" u="none" strike="noStrike" cap="none">
                <a:solidFill>
                  <a:schemeClr val="lt2"/>
                </a:solidFill>
                <a:latin typeface="Gill Sans"/>
                <a:ea typeface="Gill Sans"/>
                <a:cs typeface="Gill Sans"/>
                <a:sym typeface="Gill Sans"/>
              </a:defRPr>
            </a:lvl6pPr>
            <a:lvl7pPr marL="0" lvl="6" indent="0" algn="r">
              <a:spcBef>
                <a:spcPts val="0"/>
              </a:spcBef>
              <a:buNone/>
              <a:defRPr sz="1200" b="0" i="0" u="none" strike="noStrike" cap="none">
                <a:solidFill>
                  <a:schemeClr val="lt2"/>
                </a:solidFill>
                <a:latin typeface="Gill Sans"/>
                <a:ea typeface="Gill Sans"/>
                <a:cs typeface="Gill Sans"/>
                <a:sym typeface="Gill Sans"/>
              </a:defRPr>
            </a:lvl7pPr>
            <a:lvl8pPr marL="0" lvl="7" indent="0" algn="r">
              <a:spcBef>
                <a:spcPts val="0"/>
              </a:spcBef>
              <a:buNone/>
              <a:defRPr sz="1200" b="0" i="0" u="none" strike="noStrike" cap="none">
                <a:solidFill>
                  <a:schemeClr val="lt2"/>
                </a:solidFill>
                <a:latin typeface="Gill Sans"/>
                <a:ea typeface="Gill Sans"/>
                <a:cs typeface="Gill Sans"/>
                <a:sym typeface="Gill Sans"/>
              </a:defRPr>
            </a:lvl8pPr>
            <a:lvl9pPr marL="0" lvl="8" indent="0" algn="r">
              <a:spcBef>
                <a:spcPts val="0"/>
              </a:spcBef>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a:t>
            </a:fld>
            <a:endParaRPr/>
          </a:p>
        </p:txBody>
      </p:sp>
    </p:spTree>
    <p:extLst>
      <p:ext uri="{BB962C8B-B14F-4D97-AF65-F5344CB8AC3E}">
        <p14:creationId xmlns:p14="http://schemas.microsoft.com/office/powerpoint/2010/main" val="3982252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8" name="Google Shape;28;p3"/>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a:t>
            </a:fld>
            <a:endParaRPr/>
          </a:p>
        </p:txBody>
      </p:sp>
    </p:spTree>
    <p:extLst>
      <p:ext uri="{BB962C8B-B14F-4D97-AF65-F5344CB8AC3E}">
        <p14:creationId xmlns:p14="http://schemas.microsoft.com/office/powerpoint/2010/main" val="2615612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3507267" y="840200"/>
            <a:ext cx="5177600" cy="51776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7240467" y="304800"/>
            <a:ext cx="1850800" cy="18508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 name="Google Shape;12;p2"/>
          <p:cNvSpPr/>
          <p:nvPr/>
        </p:nvSpPr>
        <p:spPr>
          <a:xfrm>
            <a:off x="7877667" y="6214433"/>
            <a:ext cx="807200" cy="8072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3608867" y="5163505"/>
            <a:ext cx="1463600" cy="14636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2775592" y="1028361"/>
            <a:ext cx="1032800" cy="10328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8684868" y="2155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3227301" y="4816059"/>
            <a:ext cx="449200" cy="4492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3149979" y="2226844"/>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9091281" y="1784923"/>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8218652" y="58327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3067482" y="13202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1" name="Google Shape;21;p2"/>
          <p:cNvGrpSpPr/>
          <p:nvPr/>
        </p:nvGrpSpPr>
        <p:grpSpPr>
          <a:xfrm>
            <a:off x="4001434" y="5576165"/>
            <a:ext cx="678468" cy="63828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 name="Google Shape;24;p2"/>
          <p:cNvGrpSpPr/>
          <p:nvPr/>
        </p:nvGrpSpPr>
        <p:grpSpPr>
          <a:xfrm>
            <a:off x="7815691" y="675413"/>
            <a:ext cx="699967" cy="1109527"/>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grpSp>
      <p:sp>
        <p:nvSpPr>
          <p:cNvPr id="33" name="Google Shape;33;p2"/>
          <p:cNvSpPr txBox="1">
            <a:spLocks noGrp="1"/>
          </p:cNvSpPr>
          <p:nvPr>
            <p:ph type="ctrTitle"/>
          </p:nvPr>
        </p:nvSpPr>
        <p:spPr>
          <a:xfrm>
            <a:off x="3676333" y="1281800"/>
            <a:ext cx="4839200" cy="429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nl-NL"/>
              <a:t>Klik om de stijl te bewerken</a:t>
            </a:r>
            <a:endParaRPr/>
          </a:p>
        </p:txBody>
      </p:sp>
      <p:sp>
        <p:nvSpPr>
          <p:cNvPr id="34" name="Google Shape;34;p2"/>
          <p:cNvSpPr/>
          <p:nvPr/>
        </p:nvSpPr>
        <p:spPr>
          <a:xfrm>
            <a:off x="3676329" y="114929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4679904" y="6343113"/>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7326468" y="5832703"/>
            <a:ext cx="551200" cy="5512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12;p2"/>
          <p:cNvSpPr/>
          <p:nvPr userDrawn="1"/>
        </p:nvSpPr>
        <p:spPr>
          <a:xfrm>
            <a:off x="8092737" y="4046740"/>
            <a:ext cx="1477209" cy="1477209"/>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38" name="Afbeelding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9438" y="4421297"/>
            <a:ext cx="1323805" cy="728092"/>
          </a:xfrm>
          <a:prstGeom prst="rect">
            <a:avLst/>
          </a:prstGeom>
        </p:spPr>
      </p:pic>
    </p:spTree>
    <p:extLst>
      <p:ext uri="{BB962C8B-B14F-4D97-AF65-F5344CB8AC3E}">
        <p14:creationId xmlns:p14="http://schemas.microsoft.com/office/powerpoint/2010/main" val="3504124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Aqua">
  <p:cSld name="Blank Aqua">
    <p:spTree>
      <p:nvGrpSpPr>
        <p:cNvPr id="1" name="Shape 301"/>
        <p:cNvGrpSpPr/>
        <p:nvPr/>
      </p:nvGrpSpPr>
      <p:grpSpPr>
        <a:xfrm>
          <a:off x="0" y="0"/>
          <a:ext cx="0" cy="0"/>
          <a:chOff x="0" y="0"/>
          <a:chExt cx="0" cy="0"/>
        </a:xfrm>
      </p:grpSpPr>
      <p:sp>
        <p:nvSpPr>
          <p:cNvPr id="302" name="Google Shape;302;p12"/>
          <p:cNvSpPr/>
          <p:nvPr/>
        </p:nvSpPr>
        <p:spPr>
          <a:xfrm>
            <a:off x="542867" y="542767"/>
            <a:ext cx="11106400" cy="577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3" name="Google Shape;303;p12"/>
          <p:cNvSpPr/>
          <p:nvPr/>
        </p:nvSpPr>
        <p:spPr>
          <a:xfrm>
            <a:off x="-156367" y="1129676"/>
            <a:ext cx="807200" cy="8072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4" name="Google Shape;304;p12"/>
          <p:cNvSpPr/>
          <p:nvPr/>
        </p:nvSpPr>
        <p:spPr>
          <a:xfrm>
            <a:off x="290467" y="228333"/>
            <a:ext cx="1405600" cy="14056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5" name="Google Shape;305;p12"/>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6" name="Google Shape;306;p12"/>
          <p:cNvSpPr/>
          <p:nvPr/>
        </p:nvSpPr>
        <p:spPr>
          <a:xfrm>
            <a:off x="1862967" y="450019"/>
            <a:ext cx="182400" cy="1824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7" name="Google Shape;307;p12"/>
          <p:cNvSpPr/>
          <p:nvPr/>
        </p:nvSpPr>
        <p:spPr>
          <a:xfrm>
            <a:off x="650837" y="1779313"/>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8" name="Google Shape;308;p12"/>
          <p:cNvSpPr/>
          <p:nvPr/>
        </p:nvSpPr>
        <p:spPr>
          <a:xfrm>
            <a:off x="10463933" y="5557439"/>
            <a:ext cx="1463600" cy="14636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9" name="Google Shape;309;p12"/>
          <p:cNvSpPr/>
          <p:nvPr/>
        </p:nvSpPr>
        <p:spPr>
          <a:xfrm>
            <a:off x="11343325" y="3974861"/>
            <a:ext cx="1032800" cy="10328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0" name="Google Shape;310;p12"/>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1" name="Google Shape;311;p12"/>
          <p:cNvSpPr/>
          <p:nvPr/>
        </p:nvSpPr>
        <p:spPr>
          <a:xfrm>
            <a:off x="11496065" y="5163513"/>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2" name="Google Shape;312;p12"/>
          <p:cNvSpPr/>
          <p:nvPr/>
        </p:nvSpPr>
        <p:spPr>
          <a:xfrm>
            <a:off x="10066696" y="6402211"/>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3" name="Google Shape;313;p12"/>
          <p:cNvSpPr/>
          <p:nvPr/>
        </p:nvSpPr>
        <p:spPr>
          <a:xfrm>
            <a:off x="9767548" y="6232889"/>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4" name="Google Shape;314;p12"/>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5" name="Google Shape;315;p12"/>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16" name="Google Shape;316;p12"/>
          <p:cNvGrpSpPr/>
          <p:nvPr/>
        </p:nvGrpSpPr>
        <p:grpSpPr>
          <a:xfrm>
            <a:off x="10856501" y="5970098"/>
            <a:ext cx="678468" cy="63828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19" name="Google Shape;319;p12"/>
          <p:cNvGrpSpPr/>
          <p:nvPr/>
        </p:nvGrpSpPr>
        <p:grpSpPr>
          <a:xfrm>
            <a:off x="727495" y="509853"/>
            <a:ext cx="531544" cy="84256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28" name="Google Shape;328;p12"/>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nl-BE" smtClean="0"/>
              <a:pPr/>
              <a:t>‹#›</a:t>
            </a:fld>
            <a:endParaRPr lang="nl-BE"/>
          </a:p>
        </p:txBody>
      </p:sp>
    </p:spTree>
    <p:extLst>
      <p:ext uri="{BB962C8B-B14F-4D97-AF65-F5344CB8AC3E}">
        <p14:creationId xmlns:p14="http://schemas.microsoft.com/office/powerpoint/2010/main" val="3208024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F0C46115-8D46-4C0B-BCCA-71A11121CDBF}" type="datetimeFigureOut">
              <a:rPr lang="nl-BE" smtClean="0"/>
              <a:t>20/02/2024</a:t>
            </a:fld>
            <a:endParaRPr lang="nl-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nl-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C05E2F-C717-44FB-A5C7-CA25EF0776D7}" type="slidenum">
              <a:rPr lang="nl-BE" smtClean="0"/>
              <a:t>‹#›</a:t>
            </a:fld>
            <a:endParaRPr lang="nl-BE"/>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610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0C46115-8D46-4C0B-BCCA-71A11121CDBF}" type="datetimeFigureOut">
              <a:rPr lang="nl-BE" smtClean="0"/>
              <a:t>20/02/2024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EC05E2F-C717-44FB-A5C7-CA25EF0776D7}" type="slidenum">
              <a:rPr lang="nl-BE" smtClean="0"/>
              <a:t>‹#›</a:t>
            </a:fld>
            <a:endParaRPr lang="nl-BE"/>
          </a:p>
        </p:txBody>
      </p:sp>
    </p:spTree>
    <p:extLst>
      <p:ext uri="{BB962C8B-B14F-4D97-AF65-F5344CB8AC3E}">
        <p14:creationId xmlns:p14="http://schemas.microsoft.com/office/powerpoint/2010/main" val="181644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DBD1D-5BE0-B68D-11AE-3FEBA4A27A99}"/>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33E61A9-EA9B-0DB8-02C0-D3FE6842DAE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9A7C9971-EECC-5091-E00B-5666CBF6060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C409ED04-C63E-BD29-393D-D90186A98CE7}"/>
              </a:ext>
            </a:extLst>
          </p:cNvPr>
          <p:cNvSpPr>
            <a:spLocks noGrp="1"/>
          </p:cNvSpPr>
          <p:nvPr>
            <p:ph type="dt" sz="half" idx="10"/>
          </p:nvPr>
        </p:nvSpPr>
        <p:spPr/>
        <p:txBody>
          <a:bodyPr/>
          <a:lstStyle/>
          <a:p>
            <a:fld id="{392123BE-53E1-412C-8CFF-95F8DDF66C88}" type="datetimeFigureOut">
              <a:rPr lang="en-GB" smtClean="0"/>
              <a:t>20/02/2024</a:t>
            </a:fld>
            <a:endParaRPr lang="en-GB"/>
          </a:p>
        </p:txBody>
      </p:sp>
      <p:sp>
        <p:nvSpPr>
          <p:cNvPr id="6" name="Tijdelijke aanduiding voor voettekst 5">
            <a:extLst>
              <a:ext uri="{FF2B5EF4-FFF2-40B4-BE49-F238E27FC236}">
                <a16:creationId xmlns:a16="http://schemas.microsoft.com/office/drawing/2014/main" id="{791335CA-2D3A-3A33-564C-48AF04E7A123}"/>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429BBC2F-AA21-75F0-8F37-1ABABEA8333D}"/>
              </a:ext>
            </a:extLst>
          </p:cNvPr>
          <p:cNvSpPr>
            <a:spLocks noGrp="1"/>
          </p:cNvSpPr>
          <p:nvPr>
            <p:ph type="sldNum" sz="quarter" idx="12"/>
          </p:nvPr>
        </p:nvSpPr>
        <p:spPr/>
        <p:txBody>
          <a:bodyPr/>
          <a:lstStyle/>
          <a:p>
            <a:fld id="{8736BD0B-9933-4C3D-82B6-952A1702854E}" type="slidenum">
              <a:rPr lang="en-GB" smtClean="0"/>
              <a:t>‹#›</a:t>
            </a:fld>
            <a:endParaRPr lang="en-GB"/>
          </a:p>
        </p:txBody>
      </p:sp>
    </p:spTree>
    <p:extLst>
      <p:ext uri="{BB962C8B-B14F-4D97-AF65-F5344CB8AC3E}">
        <p14:creationId xmlns:p14="http://schemas.microsoft.com/office/powerpoint/2010/main" val="2782275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a:t>Klik om stijl te bewerken</a:t>
            </a:r>
            <a:endParaRPr lang="en-US"/>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0C46115-8D46-4C0B-BCCA-71A11121CDBF}" type="datetimeFigureOut">
              <a:rPr lang="nl-BE" smtClean="0"/>
              <a:t>20/02/2024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EC05E2F-C717-44FB-A5C7-CA25EF0776D7}" type="slidenum">
              <a:rPr lang="nl-BE" smtClean="0"/>
              <a:t>‹#›</a:t>
            </a:fld>
            <a:endParaRPr lang="nl-BE"/>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155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0C46115-8D46-4C0B-BCCA-71A11121CDBF}" type="datetimeFigureOut">
              <a:rPr lang="nl-BE" smtClean="0"/>
              <a:t>20/02/2024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EC05E2F-C717-44FB-A5C7-CA25EF0776D7}" type="slidenum">
              <a:rPr lang="nl-BE" smtClean="0"/>
              <a:t>‹#›</a:t>
            </a:fld>
            <a:endParaRPr lang="nl-BE"/>
          </a:p>
        </p:txBody>
      </p:sp>
    </p:spTree>
    <p:extLst>
      <p:ext uri="{BB962C8B-B14F-4D97-AF65-F5344CB8AC3E}">
        <p14:creationId xmlns:p14="http://schemas.microsoft.com/office/powerpoint/2010/main" val="2785072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0C46115-8D46-4C0B-BCCA-71A11121CDBF}" type="datetimeFigureOut">
              <a:rPr lang="nl-BE" smtClean="0"/>
              <a:t>20/02/2024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0EC05E2F-C717-44FB-A5C7-CA25EF0776D7}" type="slidenum">
              <a:rPr lang="nl-BE" smtClean="0"/>
              <a:t>‹#›</a:t>
            </a:fld>
            <a:endParaRPr lang="nl-BE"/>
          </a:p>
        </p:txBody>
      </p:sp>
    </p:spTree>
    <p:extLst>
      <p:ext uri="{BB962C8B-B14F-4D97-AF65-F5344CB8AC3E}">
        <p14:creationId xmlns:p14="http://schemas.microsoft.com/office/powerpoint/2010/main" val="2086473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0C46115-8D46-4C0B-BCCA-71A11121CDBF}" type="datetimeFigureOut">
              <a:rPr lang="nl-BE" smtClean="0"/>
              <a:t>20/02/2024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0EC05E2F-C717-44FB-A5C7-CA25EF0776D7}" type="slidenum">
              <a:rPr lang="nl-BE" smtClean="0"/>
              <a:t>‹#›</a:t>
            </a:fld>
            <a:endParaRPr lang="nl-BE"/>
          </a:p>
        </p:txBody>
      </p:sp>
    </p:spTree>
    <p:extLst>
      <p:ext uri="{BB962C8B-B14F-4D97-AF65-F5344CB8AC3E}">
        <p14:creationId xmlns:p14="http://schemas.microsoft.com/office/powerpoint/2010/main" val="3921354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46115-8D46-4C0B-BCCA-71A11121CDBF}" type="datetimeFigureOut">
              <a:rPr lang="nl-BE" smtClean="0"/>
              <a:t>20/02/2024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0EC05E2F-C717-44FB-A5C7-CA25EF0776D7}" type="slidenum">
              <a:rPr lang="nl-BE" smtClean="0"/>
              <a:t>‹#›</a:t>
            </a:fld>
            <a:endParaRPr lang="nl-BE"/>
          </a:p>
        </p:txBody>
      </p:sp>
    </p:spTree>
    <p:extLst>
      <p:ext uri="{BB962C8B-B14F-4D97-AF65-F5344CB8AC3E}">
        <p14:creationId xmlns:p14="http://schemas.microsoft.com/office/powerpoint/2010/main" val="798660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0C46115-8D46-4C0B-BCCA-71A11121CDBF}" type="datetimeFigureOut">
              <a:rPr lang="nl-BE" smtClean="0"/>
              <a:t>20/02/2024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EC05E2F-C717-44FB-A5C7-CA25EF0776D7}" type="slidenum">
              <a:rPr lang="nl-BE" smtClean="0"/>
              <a:t>‹#›</a:t>
            </a:fld>
            <a:endParaRPr lang="nl-BE"/>
          </a:p>
        </p:txBody>
      </p:sp>
    </p:spTree>
    <p:extLst>
      <p:ext uri="{BB962C8B-B14F-4D97-AF65-F5344CB8AC3E}">
        <p14:creationId xmlns:p14="http://schemas.microsoft.com/office/powerpoint/2010/main" val="493995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0C46115-8D46-4C0B-BCCA-71A11121CDBF}" type="datetimeFigureOut">
              <a:rPr lang="nl-BE" smtClean="0"/>
              <a:t>20/02/2024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EC05E2F-C717-44FB-A5C7-CA25EF0776D7}" type="slidenum">
              <a:rPr lang="nl-BE" smtClean="0"/>
              <a:t>‹#›</a:t>
            </a:fld>
            <a:endParaRPr lang="nl-BE"/>
          </a:p>
        </p:txBody>
      </p:sp>
    </p:spTree>
    <p:extLst>
      <p:ext uri="{BB962C8B-B14F-4D97-AF65-F5344CB8AC3E}">
        <p14:creationId xmlns:p14="http://schemas.microsoft.com/office/powerpoint/2010/main" val="3390521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0C46115-8D46-4C0B-BCCA-71A11121CDBF}" type="datetimeFigureOut">
              <a:rPr lang="nl-BE" smtClean="0"/>
              <a:t>20/02/2024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EC05E2F-C717-44FB-A5C7-CA25EF0776D7}" type="slidenum">
              <a:rPr lang="nl-BE" smtClean="0"/>
              <a:t>‹#›</a:t>
            </a:fld>
            <a:endParaRPr lang="nl-BE"/>
          </a:p>
        </p:txBody>
      </p:sp>
    </p:spTree>
    <p:extLst>
      <p:ext uri="{BB962C8B-B14F-4D97-AF65-F5344CB8AC3E}">
        <p14:creationId xmlns:p14="http://schemas.microsoft.com/office/powerpoint/2010/main" val="3923888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0C46115-8D46-4C0B-BCCA-71A11121CDBF}" type="datetimeFigureOut">
              <a:rPr lang="nl-BE" smtClean="0"/>
              <a:t>20/02/2024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EC05E2F-C717-44FB-A5C7-CA25EF0776D7}" type="slidenum">
              <a:rPr lang="nl-BE" smtClean="0"/>
              <a:t>‹#›</a:t>
            </a:fld>
            <a:endParaRPr lang="nl-BE"/>
          </a:p>
        </p:txBody>
      </p:sp>
    </p:spTree>
    <p:extLst>
      <p:ext uri="{BB962C8B-B14F-4D97-AF65-F5344CB8AC3E}">
        <p14:creationId xmlns:p14="http://schemas.microsoft.com/office/powerpoint/2010/main" val="3439306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Speciaal">
    <p:bg>
      <p:bgPr>
        <a:solidFill>
          <a:srgbClr val="BD7F9C">
            <a:alpha val="42000"/>
          </a:srgbClr>
        </a:solidFill>
        <a:effectLst/>
      </p:bgPr>
    </p:bg>
    <p:spTree>
      <p:nvGrpSpPr>
        <p:cNvPr id="1" name=""/>
        <p:cNvGrpSpPr/>
        <p:nvPr/>
      </p:nvGrpSpPr>
      <p:grpSpPr>
        <a:xfrm>
          <a:off x="0" y="0"/>
          <a:ext cx="0" cy="0"/>
          <a:chOff x="0" y="0"/>
          <a:chExt cx="0" cy="0"/>
        </a:xfrm>
      </p:grpSpPr>
      <p:sp>
        <p:nvSpPr>
          <p:cNvPr id="13" name="Tijdelijke aanduiding voor tekst 2"/>
          <p:cNvSpPr>
            <a:spLocks noGrp="1"/>
          </p:cNvSpPr>
          <p:nvPr>
            <p:ph type="body" idx="1" hasCustomPrompt="1"/>
          </p:nvPr>
        </p:nvSpPr>
        <p:spPr>
          <a:xfrm>
            <a:off x="824947" y="5744215"/>
            <a:ext cx="10515600" cy="525876"/>
          </a:xfrm>
        </p:spPr>
        <p:txBody>
          <a:bodyPr/>
          <a:lstStyle>
            <a:lvl1pPr marL="0" indent="0" algn="ctr">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Titel van sessie</a:t>
            </a:r>
          </a:p>
        </p:txBody>
      </p:sp>
      <p:sp>
        <p:nvSpPr>
          <p:cNvPr id="2" name="Titel 1"/>
          <p:cNvSpPr>
            <a:spLocks noGrp="1"/>
          </p:cNvSpPr>
          <p:nvPr>
            <p:ph type="title"/>
          </p:nvPr>
        </p:nvSpPr>
        <p:spPr>
          <a:xfrm>
            <a:off x="824947" y="3439629"/>
            <a:ext cx="10515600" cy="2060023"/>
          </a:xfrm>
        </p:spPr>
        <p:txBody>
          <a:bodyPr>
            <a:normAutofit/>
          </a:bodyPr>
          <a:lstStyle>
            <a:lvl1pPr algn="ctr">
              <a:defRPr sz="5400"/>
            </a:lvl1pPr>
          </a:lstStyle>
          <a:p>
            <a:r>
              <a:rPr lang="nl-NL"/>
              <a:t>Titelstijl van model bewerken</a:t>
            </a:r>
          </a:p>
        </p:txBody>
      </p:sp>
    </p:spTree>
    <p:extLst>
      <p:ext uri="{BB962C8B-B14F-4D97-AF65-F5344CB8AC3E}">
        <p14:creationId xmlns:p14="http://schemas.microsoft.com/office/powerpoint/2010/main" val="208688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558B1-ACE0-F8D6-F7FD-85CE7D8E3782}"/>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5436C250-2FE5-FAE0-6D7C-9999C3D6F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0106403-3498-A333-E411-22F2A7E0EFE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D56E0070-1A4F-DC58-C9B3-FBCCB0BC76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F25A338-F951-728F-15A7-FD2853CCC0F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88D5C870-3623-F424-4ED6-8C62749197C9}"/>
              </a:ext>
            </a:extLst>
          </p:cNvPr>
          <p:cNvSpPr>
            <a:spLocks noGrp="1"/>
          </p:cNvSpPr>
          <p:nvPr>
            <p:ph type="dt" sz="half" idx="10"/>
          </p:nvPr>
        </p:nvSpPr>
        <p:spPr/>
        <p:txBody>
          <a:bodyPr/>
          <a:lstStyle/>
          <a:p>
            <a:fld id="{392123BE-53E1-412C-8CFF-95F8DDF66C88}" type="datetimeFigureOut">
              <a:rPr lang="en-GB" smtClean="0"/>
              <a:t>20/02/2024</a:t>
            </a:fld>
            <a:endParaRPr lang="en-GB"/>
          </a:p>
        </p:txBody>
      </p:sp>
      <p:sp>
        <p:nvSpPr>
          <p:cNvPr id="8" name="Tijdelijke aanduiding voor voettekst 7">
            <a:extLst>
              <a:ext uri="{FF2B5EF4-FFF2-40B4-BE49-F238E27FC236}">
                <a16:creationId xmlns:a16="http://schemas.microsoft.com/office/drawing/2014/main" id="{A92462E9-B1CC-E3DB-B2FC-0C2B0E703733}"/>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AE93C228-18F7-B8FE-66A9-1C983D2EFD08}"/>
              </a:ext>
            </a:extLst>
          </p:cNvPr>
          <p:cNvSpPr>
            <a:spLocks noGrp="1"/>
          </p:cNvSpPr>
          <p:nvPr>
            <p:ph type="sldNum" sz="quarter" idx="12"/>
          </p:nvPr>
        </p:nvSpPr>
        <p:spPr/>
        <p:txBody>
          <a:bodyPr/>
          <a:lstStyle/>
          <a:p>
            <a:fld id="{8736BD0B-9933-4C3D-82B6-952A1702854E}" type="slidenum">
              <a:rPr lang="en-GB" smtClean="0"/>
              <a:t>‹#›</a:t>
            </a:fld>
            <a:endParaRPr lang="en-GB"/>
          </a:p>
        </p:txBody>
      </p:sp>
    </p:spTree>
    <p:extLst>
      <p:ext uri="{BB962C8B-B14F-4D97-AF65-F5344CB8AC3E}">
        <p14:creationId xmlns:p14="http://schemas.microsoft.com/office/powerpoint/2010/main" val="9523214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tel 7"/>
          <p:cNvSpPr>
            <a:spLocks noGrp="1"/>
          </p:cNvSpPr>
          <p:nvPr>
            <p:ph type="title"/>
          </p:nvPr>
        </p:nvSpPr>
        <p:spPr/>
        <p:txBody>
          <a:bodyPr/>
          <a:lstStyle/>
          <a:p>
            <a:r>
              <a:rPr lang="nl-NL"/>
              <a:t>Titelstijl van model bewerken</a:t>
            </a:r>
          </a:p>
        </p:txBody>
      </p:sp>
    </p:spTree>
    <p:extLst>
      <p:ext uri="{BB962C8B-B14F-4D97-AF65-F5344CB8AC3E}">
        <p14:creationId xmlns:p14="http://schemas.microsoft.com/office/powerpoint/2010/main" val="88619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F577F-51A9-4098-48DC-61686DEDE87B}"/>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2E21769C-3167-F6AB-87FA-BD48670A9187}"/>
              </a:ext>
            </a:extLst>
          </p:cNvPr>
          <p:cNvSpPr>
            <a:spLocks noGrp="1"/>
          </p:cNvSpPr>
          <p:nvPr>
            <p:ph type="dt" sz="half" idx="10"/>
          </p:nvPr>
        </p:nvSpPr>
        <p:spPr/>
        <p:txBody>
          <a:bodyPr/>
          <a:lstStyle/>
          <a:p>
            <a:fld id="{392123BE-53E1-412C-8CFF-95F8DDF66C88}" type="datetimeFigureOut">
              <a:rPr lang="en-GB" smtClean="0"/>
              <a:t>20/02/2024</a:t>
            </a:fld>
            <a:endParaRPr lang="en-GB"/>
          </a:p>
        </p:txBody>
      </p:sp>
      <p:sp>
        <p:nvSpPr>
          <p:cNvPr id="4" name="Tijdelijke aanduiding voor voettekst 3">
            <a:extLst>
              <a:ext uri="{FF2B5EF4-FFF2-40B4-BE49-F238E27FC236}">
                <a16:creationId xmlns:a16="http://schemas.microsoft.com/office/drawing/2014/main" id="{0D65B4C6-DB52-779D-A71D-A60DD4ECB530}"/>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F80ED545-ECE1-18B4-0018-8040DB325F71}"/>
              </a:ext>
            </a:extLst>
          </p:cNvPr>
          <p:cNvSpPr>
            <a:spLocks noGrp="1"/>
          </p:cNvSpPr>
          <p:nvPr>
            <p:ph type="sldNum" sz="quarter" idx="12"/>
          </p:nvPr>
        </p:nvSpPr>
        <p:spPr/>
        <p:txBody>
          <a:bodyPr/>
          <a:lstStyle/>
          <a:p>
            <a:fld id="{8736BD0B-9933-4C3D-82B6-952A1702854E}" type="slidenum">
              <a:rPr lang="en-GB" smtClean="0"/>
              <a:t>‹#›</a:t>
            </a:fld>
            <a:endParaRPr lang="en-GB"/>
          </a:p>
        </p:txBody>
      </p:sp>
    </p:spTree>
    <p:extLst>
      <p:ext uri="{BB962C8B-B14F-4D97-AF65-F5344CB8AC3E}">
        <p14:creationId xmlns:p14="http://schemas.microsoft.com/office/powerpoint/2010/main" val="247743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AE8D5D5-F300-A434-A372-1B881C4D17D7}"/>
              </a:ext>
            </a:extLst>
          </p:cNvPr>
          <p:cNvSpPr>
            <a:spLocks noGrp="1"/>
          </p:cNvSpPr>
          <p:nvPr>
            <p:ph type="dt" sz="half" idx="10"/>
          </p:nvPr>
        </p:nvSpPr>
        <p:spPr/>
        <p:txBody>
          <a:bodyPr/>
          <a:lstStyle/>
          <a:p>
            <a:fld id="{392123BE-53E1-412C-8CFF-95F8DDF66C88}" type="datetimeFigureOut">
              <a:rPr lang="en-GB" smtClean="0"/>
              <a:t>20/02/2024</a:t>
            </a:fld>
            <a:endParaRPr lang="en-GB"/>
          </a:p>
        </p:txBody>
      </p:sp>
      <p:sp>
        <p:nvSpPr>
          <p:cNvPr id="3" name="Tijdelijke aanduiding voor voettekst 2">
            <a:extLst>
              <a:ext uri="{FF2B5EF4-FFF2-40B4-BE49-F238E27FC236}">
                <a16:creationId xmlns:a16="http://schemas.microsoft.com/office/drawing/2014/main" id="{3048F6D7-B524-179D-B259-8557F9A90286}"/>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AB489FA4-9241-6662-5BC9-E5F82F33E038}"/>
              </a:ext>
            </a:extLst>
          </p:cNvPr>
          <p:cNvSpPr>
            <a:spLocks noGrp="1"/>
          </p:cNvSpPr>
          <p:nvPr>
            <p:ph type="sldNum" sz="quarter" idx="12"/>
          </p:nvPr>
        </p:nvSpPr>
        <p:spPr/>
        <p:txBody>
          <a:bodyPr/>
          <a:lstStyle/>
          <a:p>
            <a:fld id="{8736BD0B-9933-4C3D-82B6-952A1702854E}" type="slidenum">
              <a:rPr lang="en-GB" smtClean="0"/>
              <a:t>‹#›</a:t>
            </a:fld>
            <a:endParaRPr lang="en-GB"/>
          </a:p>
        </p:txBody>
      </p:sp>
    </p:spTree>
    <p:extLst>
      <p:ext uri="{BB962C8B-B14F-4D97-AF65-F5344CB8AC3E}">
        <p14:creationId xmlns:p14="http://schemas.microsoft.com/office/powerpoint/2010/main" val="116656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5D8F8-DF2C-2451-1F33-D9D27CE8C0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E306E27E-CE67-23BC-F5F2-FE8EC3D7B0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34803BA4-C971-4EC2-8963-44C9CA2B8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794BF4-7083-BDAB-40B4-913CAA318FEE}"/>
              </a:ext>
            </a:extLst>
          </p:cNvPr>
          <p:cNvSpPr>
            <a:spLocks noGrp="1"/>
          </p:cNvSpPr>
          <p:nvPr>
            <p:ph type="dt" sz="half" idx="10"/>
          </p:nvPr>
        </p:nvSpPr>
        <p:spPr/>
        <p:txBody>
          <a:bodyPr/>
          <a:lstStyle/>
          <a:p>
            <a:fld id="{392123BE-53E1-412C-8CFF-95F8DDF66C88}" type="datetimeFigureOut">
              <a:rPr lang="en-GB" smtClean="0"/>
              <a:t>20/02/2024</a:t>
            </a:fld>
            <a:endParaRPr lang="en-GB"/>
          </a:p>
        </p:txBody>
      </p:sp>
      <p:sp>
        <p:nvSpPr>
          <p:cNvPr id="6" name="Tijdelijke aanduiding voor voettekst 5">
            <a:extLst>
              <a:ext uri="{FF2B5EF4-FFF2-40B4-BE49-F238E27FC236}">
                <a16:creationId xmlns:a16="http://schemas.microsoft.com/office/drawing/2014/main" id="{ED850ED5-2DF2-8A3A-C5DE-D6F3A45E8FB6}"/>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718464F6-BDD8-628D-19E7-336C20DB185B}"/>
              </a:ext>
            </a:extLst>
          </p:cNvPr>
          <p:cNvSpPr>
            <a:spLocks noGrp="1"/>
          </p:cNvSpPr>
          <p:nvPr>
            <p:ph type="sldNum" sz="quarter" idx="12"/>
          </p:nvPr>
        </p:nvSpPr>
        <p:spPr/>
        <p:txBody>
          <a:bodyPr/>
          <a:lstStyle/>
          <a:p>
            <a:fld id="{8736BD0B-9933-4C3D-82B6-952A1702854E}" type="slidenum">
              <a:rPr lang="en-GB" smtClean="0"/>
              <a:t>‹#›</a:t>
            </a:fld>
            <a:endParaRPr lang="en-GB"/>
          </a:p>
        </p:txBody>
      </p:sp>
    </p:spTree>
    <p:extLst>
      <p:ext uri="{BB962C8B-B14F-4D97-AF65-F5344CB8AC3E}">
        <p14:creationId xmlns:p14="http://schemas.microsoft.com/office/powerpoint/2010/main" val="351872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488B1-D271-4053-096B-C0649A56F0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1B69679B-6A7F-5699-57FA-8CC97B9119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80E02950-B6F0-7C6D-0EB1-1733FFBA4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8A0D7DB-58EF-1104-0D1B-246BBA11683C}"/>
              </a:ext>
            </a:extLst>
          </p:cNvPr>
          <p:cNvSpPr>
            <a:spLocks noGrp="1"/>
          </p:cNvSpPr>
          <p:nvPr>
            <p:ph type="dt" sz="half" idx="10"/>
          </p:nvPr>
        </p:nvSpPr>
        <p:spPr/>
        <p:txBody>
          <a:bodyPr/>
          <a:lstStyle/>
          <a:p>
            <a:fld id="{392123BE-53E1-412C-8CFF-95F8DDF66C88}" type="datetimeFigureOut">
              <a:rPr lang="en-GB" smtClean="0"/>
              <a:t>20/02/2024</a:t>
            </a:fld>
            <a:endParaRPr lang="en-GB"/>
          </a:p>
        </p:txBody>
      </p:sp>
      <p:sp>
        <p:nvSpPr>
          <p:cNvPr id="6" name="Tijdelijke aanduiding voor voettekst 5">
            <a:extLst>
              <a:ext uri="{FF2B5EF4-FFF2-40B4-BE49-F238E27FC236}">
                <a16:creationId xmlns:a16="http://schemas.microsoft.com/office/drawing/2014/main" id="{E46D97AB-B36A-F6E4-A0C1-B1BFC50B6C21}"/>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0509F25B-0A51-8528-F758-3F58EC07D37E}"/>
              </a:ext>
            </a:extLst>
          </p:cNvPr>
          <p:cNvSpPr>
            <a:spLocks noGrp="1"/>
          </p:cNvSpPr>
          <p:nvPr>
            <p:ph type="sldNum" sz="quarter" idx="12"/>
          </p:nvPr>
        </p:nvSpPr>
        <p:spPr/>
        <p:txBody>
          <a:bodyPr/>
          <a:lstStyle/>
          <a:p>
            <a:fld id="{8736BD0B-9933-4C3D-82B6-952A1702854E}" type="slidenum">
              <a:rPr lang="en-GB" smtClean="0"/>
              <a:t>‹#›</a:t>
            </a:fld>
            <a:endParaRPr lang="en-GB"/>
          </a:p>
        </p:txBody>
      </p:sp>
    </p:spTree>
    <p:extLst>
      <p:ext uri="{BB962C8B-B14F-4D97-AF65-F5344CB8AC3E}">
        <p14:creationId xmlns:p14="http://schemas.microsoft.com/office/powerpoint/2010/main" val="77832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825A60F-4FB0-D96A-4CBC-A8D2AE16EA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8FCC667-68A6-736E-AB53-229ACD42A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BD3A4182-3F9A-7730-71A4-C0A1D6C8D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123BE-53E1-412C-8CFF-95F8DDF66C88}" type="datetimeFigureOut">
              <a:rPr lang="en-GB" smtClean="0"/>
              <a:t>20/02/2024</a:t>
            </a:fld>
            <a:endParaRPr lang="en-GB"/>
          </a:p>
        </p:txBody>
      </p:sp>
      <p:sp>
        <p:nvSpPr>
          <p:cNvPr id="5" name="Tijdelijke aanduiding voor voettekst 4">
            <a:extLst>
              <a:ext uri="{FF2B5EF4-FFF2-40B4-BE49-F238E27FC236}">
                <a16:creationId xmlns:a16="http://schemas.microsoft.com/office/drawing/2014/main" id="{27B46131-E995-A253-D19E-B83B088B0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1A8DAE05-B1BF-F29B-6174-1DFD28F055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6BD0B-9933-4C3D-82B6-952A1702854E}" type="slidenum">
              <a:rPr lang="en-GB" smtClean="0"/>
              <a:t>‹#›</a:t>
            </a:fld>
            <a:endParaRPr lang="en-GB"/>
          </a:p>
        </p:txBody>
      </p:sp>
    </p:spTree>
    <p:extLst>
      <p:ext uri="{BB962C8B-B14F-4D97-AF65-F5344CB8AC3E}">
        <p14:creationId xmlns:p14="http://schemas.microsoft.com/office/powerpoint/2010/main" val="620822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70221A-ED76-C2CA-AB2E-A313DCAC5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3608DA80-DA84-17A6-E730-688B60CCA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9FB6083A-BA9E-545D-D744-0C3A4AE30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EB6B3-9C36-4A78-BFF4-2AEC5F6BD38D}" type="datetimeFigureOut">
              <a:rPr lang="en-BE" smtClean="0"/>
              <a:t>02/20/2024</a:t>
            </a:fld>
            <a:endParaRPr lang="en-BE"/>
          </a:p>
        </p:txBody>
      </p:sp>
      <p:sp>
        <p:nvSpPr>
          <p:cNvPr id="5" name="Footer Placeholder 4">
            <a:extLst>
              <a:ext uri="{FF2B5EF4-FFF2-40B4-BE49-F238E27FC236}">
                <a16:creationId xmlns:a16="http://schemas.microsoft.com/office/drawing/2014/main" id="{DAA7EBC6-6F4C-821C-1477-5DABC0E00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BA3744B8-CAEF-F66D-15FF-9117464ACC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B1B70-C91F-41C0-A8AB-0430210F89C7}" type="slidenum">
              <a:rPr lang="en-BE" smtClean="0"/>
              <a:t>‹#›</a:t>
            </a:fld>
            <a:endParaRPr lang="en-BE"/>
          </a:p>
        </p:txBody>
      </p:sp>
    </p:spTree>
    <p:extLst>
      <p:ext uri="{BB962C8B-B14F-4D97-AF65-F5344CB8AC3E}">
        <p14:creationId xmlns:p14="http://schemas.microsoft.com/office/powerpoint/2010/main" val="390905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869167" y="1377867"/>
            <a:ext cx="7056400" cy="43564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92100" y="745967"/>
            <a:ext cx="2856000" cy="350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lvl="0" algn="r">
              <a:buNone/>
              <a:defRPr sz="1600">
                <a:solidFill>
                  <a:schemeClr val="dk2"/>
                </a:solidFill>
                <a:latin typeface="Lato Light"/>
                <a:ea typeface="Lato Light"/>
                <a:cs typeface="Lato Light"/>
                <a:sym typeface="Lato Light"/>
              </a:defRPr>
            </a:lvl1pPr>
            <a:lvl2pPr lvl="1" algn="r">
              <a:buNone/>
              <a:defRPr sz="1600">
                <a:solidFill>
                  <a:schemeClr val="dk2"/>
                </a:solidFill>
                <a:latin typeface="Lato Light"/>
                <a:ea typeface="Lato Light"/>
                <a:cs typeface="Lato Light"/>
                <a:sym typeface="Lato Light"/>
              </a:defRPr>
            </a:lvl2pPr>
            <a:lvl3pPr lvl="2" algn="r">
              <a:buNone/>
              <a:defRPr sz="1600">
                <a:solidFill>
                  <a:schemeClr val="dk2"/>
                </a:solidFill>
                <a:latin typeface="Lato Light"/>
                <a:ea typeface="Lato Light"/>
                <a:cs typeface="Lato Light"/>
                <a:sym typeface="Lato Light"/>
              </a:defRPr>
            </a:lvl3pPr>
            <a:lvl4pPr lvl="3" algn="r">
              <a:buNone/>
              <a:defRPr sz="1600">
                <a:solidFill>
                  <a:schemeClr val="dk2"/>
                </a:solidFill>
                <a:latin typeface="Lato Light"/>
                <a:ea typeface="Lato Light"/>
                <a:cs typeface="Lato Light"/>
                <a:sym typeface="Lato Light"/>
              </a:defRPr>
            </a:lvl4pPr>
            <a:lvl5pPr lvl="4" algn="r">
              <a:buNone/>
              <a:defRPr sz="1600">
                <a:solidFill>
                  <a:schemeClr val="dk2"/>
                </a:solidFill>
                <a:latin typeface="Lato Light"/>
                <a:ea typeface="Lato Light"/>
                <a:cs typeface="Lato Light"/>
                <a:sym typeface="Lato Light"/>
              </a:defRPr>
            </a:lvl5pPr>
            <a:lvl6pPr lvl="5" algn="r">
              <a:buNone/>
              <a:defRPr sz="1600">
                <a:solidFill>
                  <a:schemeClr val="dk2"/>
                </a:solidFill>
                <a:latin typeface="Lato Light"/>
                <a:ea typeface="Lato Light"/>
                <a:cs typeface="Lato Light"/>
                <a:sym typeface="Lato Light"/>
              </a:defRPr>
            </a:lvl6pPr>
            <a:lvl7pPr lvl="6" algn="r">
              <a:buNone/>
              <a:defRPr sz="1600">
                <a:solidFill>
                  <a:schemeClr val="dk2"/>
                </a:solidFill>
                <a:latin typeface="Lato Light"/>
                <a:ea typeface="Lato Light"/>
                <a:cs typeface="Lato Light"/>
                <a:sym typeface="Lato Light"/>
              </a:defRPr>
            </a:lvl7pPr>
            <a:lvl8pPr lvl="7" algn="r">
              <a:buNone/>
              <a:defRPr sz="1600">
                <a:solidFill>
                  <a:schemeClr val="dk2"/>
                </a:solidFill>
                <a:latin typeface="Lato Light"/>
                <a:ea typeface="Lato Light"/>
                <a:cs typeface="Lato Light"/>
                <a:sym typeface="Lato Light"/>
              </a:defRPr>
            </a:lvl8pPr>
            <a:lvl9pPr lvl="8" algn="r">
              <a:buNone/>
              <a:defRPr sz="16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nl-BE" smtClean="0"/>
              <a:pPr marL="0" lvl="0" indent="0" algn="r" rtl="0">
                <a:spcBef>
                  <a:spcPts val="0"/>
                </a:spcBef>
                <a:spcAft>
                  <a:spcPts val="0"/>
                </a:spcAft>
                <a:buNone/>
              </a:pPr>
              <a:t>‹#›</a:t>
            </a:fld>
            <a:endParaRPr lang="nl-BE"/>
          </a:p>
        </p:txBody>
      </p:sp>
      <p:sp>
        <p:nvSpPr>
          <p:cNvPr id="9" name="Google Shape;12;p2"/>
          <p:cNvSpPr/>
          <p:nvPr/>
        </p:nvSpPr>
        <p:spPr>
          <a:xfrm>
            <a:off x="124322" y="6241711"/>
            <a:ext cx="526997" cy="526997"/>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10" name="Afbeelding 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2101" y="6270346"/>
            <a:ext cx="391439" cy="469727"/>
          </a:xfrm>
          <a:prstGeom prst="rect">
            <a:avLst/>
          </a:prstGeom>
        </p:spPr>
      </p:pic>
    </p:spTree>
    <p:extLst>
      <p:ext uri="{BB962C8B-B14F-4D97-AF65-F5344CB8AC3E}">
        <p14:creationId xmlns:p14="http://schemas.microsoft.com/office/powerpoint/2010/main" val="662691664"/>
      </p:ext>
    </p:extLst>
  </p:cSld>
  <p:clrMap bg1="lt1" tx1="dk1" bg2="dk2" tx2="lt2" accent1="accent1" accent2="accent2" accent3="accent3" accent4="accent4" accent5="accent5" accent6="accent6" hlink="hlink" folHlink="folHlink"/>
  <p:sldLayoutIdLst>
    <p:sldLayoutId id="2147483677" r:id="rId1"/>
    <p:sldLayoutId id="2147483729" r:id="rId2"/>
    <p:sldLayoutId id="2147483730" r:id="rId3"/>
    <p:sldLayoutId id="2147483726" r:id="rId4"/>
    <p:sldLayoutId id="2147483731" r:id="rId5"/>
    <p:sldLayoutId id="2147483770" r:id="rId6"/>
    <p:sldLayoutId id="2147483761" r:id="rId7"/>
    <p:sldLayoutId id="2147483763" r:id="rId8"/>
    <p:sldLayoutId id="2147483727" r:id="rId9"/>
    <p:sldLayoutId id="2147483728" r:id="rId10"/>
    <p:sldLayoutId id="2147483736" r:id="rId11"/>
    <p:sldLayoutId id="2147483737" r:id="rId12"/>
    <p:sldLayoutId id="2147483738" r:id="rId13"/>
    <p:sldLayoutId id="2147483739" r:id="rId14"/>
    <p:sldLayoutId id="2147483740" r:id="rId15"/>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0C46115-8D46-4C0B-BCCA-71A11121CDBF}" type="datetimeFigureOut">
              <a:rPr lang="nl-BE" smtClean="0"/>
              <a:t>20/02/2024</a:t>
            </a:fld>
            <a:endParaRPr lang="nl-BE"/>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nl-BE"/>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EC05E2F-C717-44FB-A5C7-CA25EF0776D7}" type="slidenum">
              <a:rPr lang="nl-BE" smtClean="0"/>
              <a:t>‹#›</a:t>
            </a:fld>
            <a:endParaRPr lang="nl-BE"/>
          </a:p>
        </p:txBody>
      </p:sp>
    </p:spTree>
    <p:extLst>
      <p:ext uri="{BB962C8B-B14F-4D97-AF65-F5344CB8AC3E}">
        <p14:creationId xmlns:p14="http://schemas.microsoft.com/office/powerpoint/2010/main" val="7118713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83"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11.be/sites/default/files/2021-01/OtherTalk_Anders-communiceren-over-migratie-en-vluchtelingen_EINDRAPPORT.pdf" TargetMode="External"/><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11.be/othertalk" TargetMode="External"/><Relationship Id="rId5" Type="http://schemas.openxmlformats.org/officeDocument/2006/relationships/hyperlink" Target="https://11.be/sites/default/files/2021-10/Samenvatting%20onderzoek%20IPSOS%20focusgroepen%202021.pdf" TargetMode="External"/><Relationship Id="rId4" Type="http://schemas.openxmlformats.org/officeDocument/2006/relationships/hyperlink" Target="https://www.stampmedia.be/other-tal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www.stampmedia.be/other-talk" TargetMode="Externa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22.png"/><Relationship Id="rId5" Type="http://schemas.openxmlformats.org/officeDocument/2006/relationships/diagramQuickStyle" Target="../diagrams/quickStyle2.xml"/><Relationship Id="rId10" Type="http://schemas.openxmlformats.org/officeDocument/2006/relationships/image" Target="../media/image21.png"/><Relationship Id="rId4" Type="http://schemas.openxmlformats.org/officeDocument/2006/relationships/diagramLayout" Target="../diagrams/layout2.xml"/><Relationship Id="rId9" Type="http://schemas.openxmlformats.org/officeDocument/2006/relationships/image" Target="../media/image20.png"/><Relationship Id="rId1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13.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sankaa.be/sh-safe-spaces/"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9.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schoolzonderracisme.be/aanbod/ondersteuning/project-interculturele-leergemeenschappen-multiperspectiviteit"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schoolzonderracisme.be/" TargetMode="External"/><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mailto:Info@schoolzonderracisme.be"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2DFA13-DCFD-F96F-667C-E627A8909C5E}"/>
              </a:ext>
            </a:extLst>
          </p:cNvPr>
          <p:cNvSpPr txBox="1">
            <a:spLocks/>
          </p:cNvSpPr>
          <p:nvPr/>
        </p:nvSpPr>
        <p:spPr>
          <a:xfrm>
            <a:off x="403154" y="3981878"/>
            <a:ext cx="11788846" cy="1576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500"/>
              </a:spcBef>
              <a:spcAft>
                <a:spcPts val="1000"/>
              </a:spcAft>
            </a:pPr>
            <a:r>
              <a:rPr lang="en-US" sz="8000" b="1" err="1">
                <a:latin typeface="AkzidenzGrotesk" panose="02000503050000020003"/>
                <a:cs typeface="Calibri"/>
              </a:rPr>
              <a:t>OtherTalk@School</a:t>
            </a:r>
            <a:r>
              <a:rPr lang="en-US" sz="8000" b="1">
                <a:latin typeface="AkzidenzGrotesk" panose="02000503050000020003"/>
                <a:cs typeface="Calibri"/>
              </a:rPr>
              <a:t>!</a:t>
            </a:r>
          </a:p>
        </p:txBody>
      </p:sp>
      <p:pic>
        <p:nvPicPr>
          <p:cNvPr id="7" name="Picture 3" descr="Text&#10;&#10;Description automatically generated">
            <a:extLst>
              <a:ext uri="{FF2B5EF4-FFF2-40B4-BE49-F238E27FC236}">
                <a16:creationId xmlns:a16="http://schemas.microsoft.com/office/drawing/2014/main" id="{70BA2159-2706-4371-8ADF-710C7C628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019757"/>
            <a:ext cx="4517335" cy="2409244"/>
          </a:xfrm>
          <a:prstGeom prst="rect">
            <a:avLst/>
          </a:prstGeom>
        </p:spPr>
      </p:pic>
      <p:sp>
        <p:nvSpPr>
          <p:cNvPr id="2" name="Rectangle 6">
            <a:extLst>
              <a:ext uri="{FF2B5EF4-FFF2-40B4-BE49-F238E27FC236}">
                <a16:creationId xmlns:a16="http://schemas.microsoft.com/office/drawing/2014/main" id="{81509678-2E9E-5488-8419-FD05589C5391}"/>
              </a:ext>
            </a:extLst>
          </p:cNvPr>
          <p:cNvSpPr/>
          <p:nvPr/>
        </p:nvSpPr>
        <p:spPr>
          <a:xfrm rot="5400000">
            <a:off x="6058846" y="4413550"/>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Afbeelding 4" descr="Afbeelding met tekst, Graphics, clipart, logo&#10;&#10;Automatisch gegenereerde beschrijving">
            <a:extLst>
              <a:ext uri="{FF2B5EF4-FFF2-40B4-BE49-F238E27FC236}">
                <a16:creationId xmlns:a16="http://schemas.microsoft.com/office/drawing/2014/main" id="{8FBBA41B-A517-7CBB-CCE6-E46611631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582" y="549848"/>
            <a:ext cx="3349062" cy="3349062"/>
          </a:xfrm>
          <a:prstGeom prst="rect">
            <a:avLst/>
          </a:prstGeom>
        </p:spPr>
      </p:pic>
    </p:spTree>
    <p:extLst>
      <p:ext uri="{BB962C8B-B14F-4D97-AF65-F5344CB8AC3E}">
        <p14:creationId xmlns:p14="http://schemas.microsoft.com/office/powerpoint/2010/main" val="272032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buAutoNum type="arabicPeriod"/>
            </a:pPr>
            <a:r>
              <a:rPr lang="en-US" sz="4400" err="1">
                <a:cs typeface="Segoe UI"/>
              </a:rPr>
              <a:t>Kennismaking</a:t>
            </a:r>
            <a:r>
              <a:rPr lang="en-US" sz="4400">
                <a:cs typeface="Segoe UI"/>
              </a:rPr>
              <a:t> (2 </a:t>
            </a:r>
            <a:r>
              <a:rPr lang="en-US" sz="4400" err="1">
                <a:cs typeface="Segoe UI"/>
              </a:rPr>
              <a:t>lesuren</a:t>
            </a:r>
            <a:r>
              <a:rPr lang="en-US" sz="4400">
                <a:cs typeface="Segoe UI"/>
              </a:rPr>
              <a:t>)</a:t>
            </a:r>
          </a:p>
          <a:p>
            <a:pPr marL="742950" indent="-742950">
              <a:buAutoNum type="arabicPeriod"/>
            </a:pPr>
            <a:r>
              <a:rPr lang="en-US" sz="4400">
                <a:cs typeface="Segoe UI"/>
              </a:rPr>
              <a:t>Over </a:t>
            </a:r>
            <a:r>
              <a:rPr lang="en-US" sz="4400" err="1">
                <a:cs typeface="Segoe UI"/>
              </a:rPr>
              <a:t>migratie</a:t>
            </a:r>
            <a:r>
              <a:rPr lang="en-US" sz="4400">
                <a:cs typeface="Segoe UI"/>
              </a:rPr>
              <a:t> (2 </a:t>
            </a:r>
            <a:r>
              <a:rPr lang="en-US" sz="4400" err="1">
                <a:cs typeface="Segoe UI"/>
              </a:rPr>
              <a:t>lesuren</a:t>
            </a:r>
            <a:r>
              <a:rPr lang="en-US" sz="4400">
                <a:cs typeface="Segoe UI"/>
              </a:rPr>
              <a:t>)</a:t>
            </a:r>
          </a:p>
          <a:p>
            <a:pPr marL="742950" indent="-742950">
              <a:buAutoNum type="arabicPeriod"/>
            </a:pPr>
            <a:r>
              <a:rPr lang="en-US" sz="4400">
                <a:cs typeface="Segoe UI"/>
              </a:rPr>
              <a:t>Over </a:t>
            </a:r>
            <a:r>
              <a:rPr lang="en-US" sz="4400" err="1">
                <a:cs typeface="Segoe UI"/>
              </a:rPr>
              <a:t>beeldvorming</a:t>
            </a:r>
            <a:r>
              <a:rPr lang="en-US" sz="4400">
                <a:cs typeface="Segoe UI"/>
              </a:rPr>
              <a:t> (2lesuren)</a:t>
            </a:r>
          </a:p>
          <a:p>
            <a:pPr marL="742950" indent="-742950">
              <a:buAutoNum type="arabicPeriod"/>
            </a:pPr>
            <a:r>
              <a:rPr lang="en-US" sz="4400">
                <a:cs typeface="Segoe UI"/>
              </a:rPr>
              <a:t>Over </a:t>
            </a:r>
            <a:r>
              <a:rPr lang="en-US" sz="4400" err="1">
                <a:cs typeface="Segoe UI"/>
              </a:rPr>
              <a:t>thuisvoelen</a:t>
            </a:r>
            <a:r>
              <a:rPr lang="en-US" sz="4400">
                <a:cs typeface="Segoe UI"/>
              </a:rPr>
              <a:t> (2lesuren)</a:t>
            </a:r>
          </a:p>
          <a:p>
            <a:pPr marL="1200150" lvl="1" indent="-742950">
              <a:buFont typeface="Arial"/>
              <a:buChar char="•"/>
            </a:pPr>
            <a:r>
              <a:rPr lang="en-US" sz="4400" err="1">
                <a:cs typeface="Segoe UI"/>
              </a:rPr>
              <a:t>Beleidsadviezen</a:t>
            </a:r>
            <a:endParaRPr lang="en-US" sz="4400">
              <a:cs typeface="Segoe UI"/>
            </a:endParaRPr>
          </a:p>
          <a:p>
            <a:pPr marL="742950" indent="-742950">
              <a:buAutoNum type="arabicPeriod"/>
            </a:pPr>
            <a:r>
              <a:rPr lang="en-US" sz="4400">
                <a:cs typeface="Segoe UI"/>
              </a:rPr>
              <a:t>Actie </a:t>
            </a:r>
            <a:r>
              <a:rPr lang="en-US" sz="4400" err="1">
                <a:cs typeface="Segoe UI"/>
              </a:rPr>
              <a:t>vanuit</a:t>
            </a:r>
            <a:r>
              <a:rPr lang="en-US" sz="4400">
                <a:cs typeface="Segoe UI"/>
              </a:rPr>
              <a:t> </a:t>
            </a:r>
            <a:r>
              <a:rPr lang="en-US" sz="4400" err="1">
                <a:cs typeface="Segoe UI"/>
              </a:rPr>
              <a:t>leerlingen</a:t>
            </a:r>
            <a:r>
              <a:rPr lang="en-US" sz="4400">
                <a:cs typeface="Segoe UI"/>
              </a:rPr>
              <a:t> die </a:t>
            </a:r>
            <a:r>
              <a:rPr lang="en-US" sz="4400" err="1">
                <a:cs typeface="Segoe UI"/>
              </a:rPr>
              <a:t>deelnamen</a:t>
            </a:r>
            <a:r>
              <a:rPr lang="en-US" sz="4400">
                <a:cs typeface="Segoe UI"/>
              </a:rPr>
              <a:t> (</a:t>
            </a:r>
            <a:r>
              <a:rPr lang="en-US" sz="4400" err="1">
                <a:cs typeface="Segoe UI"/>
              </a:rPr>
              <a:t>tijdsbesteding</a:t>
            </a:r>
            <a:r>
              <a:rPr lang="en-US" sz="4400">
                <a:cs typeface="Segoe UI"/>
              </a:rPr>
              <a:t> </a:t>
            </a:r>
            <a:r>
              <a:rPr lang="en-US" sz="4400" err="1">
                <a:cs typeface="Segoe UI"/>
              </a:rPr>
              <a:t>te</a:t>
            </a:r>
            <a:r>
              <a:rPr lang="en-US" sz="4400">
                <a:cs typeface="Segoe UI"/>
              </a:rPr>
              <a:t> </a:t>
            </a:r>
            <a:r>
              <a:rPr lang="en-US" sz="4400" err="1">
                <a:cs typeface="Segoe UI"/>
              </a:rPr>
              <a:t>bepalen</a:t>
            </a:r>
            <a:r>
              <a:rPr lang="en-US" sz="4400">
                <a:cs typeface="Segoe UI"/>
              </a:rPr>
              <a:t> door de school)</a:t>
            </a:r>
          </a:p>
          <a:p>
            <a:endParaRPr lang="en-US" sz="4400">
              <a:cs typeface="Segoe UI"/>
            </a:endParaRPr>
          </a:p>
          <a:p>
            <a:pPr marL="742950" indent="-742950">
              <a:buAutoNum type="arabicPeriod"/>
            </a:pPr>
            <a:endParaRPr lang="en-US" sz="4400">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err="1">
                <a:latin typeface="AkzidenzGrotesk"/>
                <a:cs typeface="Calibri"/>
              </a:rPr>
              <a:t>Inhoud</a:t>
            </a:r>
            <a:r>
              <a:rPr lang="en-US" sz="5400" b="1">
                <a:latin typeface="AkzidenzGrotesk"/>
                <a:cs typeface="Calibri"/>
              </a:rPr>
              <a:t> </a:t>
            </a:r>
            <a:r>
              <a:rPr lang="en-US" sz="5400" b="1" err="1">
                <a:latin typeface="AkzidenzGrotesk"/>
                <a:cs typeface="Calibri"/>
              </a:rPr>
              <a:t>lessenreeks</a:t>
            </a:r>
            <a:endParaRPr lang="en-US" sz="5400" b="1" err="1">
              <a:latin typeface="AkzidenzGrotesk"/>
            </a:endParaRP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266295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400" dirty="0" err="1">
                <a:cs typeface="Segoe UI"/>
              </a:rPr>
              <a:t>Powerpoint</a:t>
            </a:r>
            <a:r>
              <a:rPr lang="en-US" sz="4400" dirty="0">
                <a:cs typeface="Segoe UI"/>
              </a:rPr>
              <a:t> </a:t>
            </a:r>
            <a:r>
              <a:rPr lang="en-US" sz="4400" dirty="0" err="1">
                <a:cs typeface="Segoe UI"/>
              </a:rPr>
              <a:t>presentaties</a:t>
            </a:r>
            <a:endParaRPr lang="nl-NL" dirty="0" err="1"/>
          </a:p>
          <a:p>
            <a:pPr marL="571500" indent="-571500">
              <a:buFont typeface="Arial"/>
              <a:buChar char="•"/>
            </a:pPr>
            <a:r>
              <a:rPr lang="en-US" sz="4400" dirty="0" err="1">
                <a:cs typeface="Segoe UI"/>
              </a:rPr>
              <a:t>Begeleidend</a:t>
            </a:r>
            <a:r>
              <a:rPr lang="en-US" sz="4400" dirty="0">
                <a:cs typeface="Segoe UI"/>
              </a:rPr>
              <a:t> schema </a:t>
            </a:r>
            <a:endParaRPr lang="en-US" sz="4400" dirty="0">
              <a:ea typeface="Calibri"/>
              <a:cs typeface="Segoe UI"/>
            </a:endParaRPr>
          </a:p>
          <a:p>
            <a:endParaRPr lang="en-US" sz="4400">
              <a:ea typeface="Calibri"/>
              <a:cs typeface="Segoe UI"/>
            </a:endParaRPr>
          </a:p>
          <a:p>
            <a:pPr marL="742950" indent="-742950">
              <a:buAutoNum type="arabicPeriod"/>
            </a:pPr>
            <a:endParaRPr lang="en-US" sz="4400">
              <a:ea typeface="Calibri"/>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err="1">
                <a:latin typeface="AkzidenzGrotesk"/>
                <a:cs typeface="Calibri"/>
              </a:rPr>
              <a:t>Materialen</a:t>
            </a:r>
            <a:r>
              <a:rPr lang="en-US" sz="5400" b="1">
                <a:latin typeface="AkzidenzGrotesk"/>
                <a:cs typeface="Calibri"/>
              </a:rPr>
              <a:t> lessenreeks</a:t>
            </a:r>
            <a:endParaRPr lang="en-US" sz="5400" b="1">
              <a:latin typeface="AkzidenzGrotesk"/>
            </a:endParaRP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241743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2DFA13-DCFD-F96F-667C-E627A8909C5E}"/>
              </a:ext>
            </a:extLst>
          </p:cNvPr>
          <p:cNvSpPr txBox="1">
            <a:spLocks/>
          </p:cNvSpPr>
          <p:nvPr/>
        </p:nvSpPr>
        <p:spPr>
          <a:xfrm>
            <a:off x="403154" y="4096897"/>
            <a:ext cx="11788846" cy="1576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500"/>
              </a:spcBef>
              <a:spcAft>
                <a:spcPts val="1000"/>
              </a:spcAft>
            </a:pPr>
            <a:r>
              <a:rPr lang="en-US" sz="8000" b="1">
                <a:latin typeface="AkzidenzGrotesk"/>
                <a:cs typeface="Calibri"/>
              </a:rPr>
              <a:t>2. Other Talk: breed </a:t>
            </a:r>
            <a:r>
              <a:rPr lang="en-US" sz="8000" b="1" err="1">
                <a:latin typeface="AkzidenzGrotesk"/>
                <a:cs typeface="Calibri"/>
              </a:rPr>
              <a:t>netwerk</a:t>
            </a:r>
          </a:p>
        </p:txBody>
      </p:sp>
      <p:pic>
        <p:nvPicPr>
          <p:cNvPr id="7" name="Picture 3" descr="Text&#10;&#10;Description automatically generated">
            <a:extLst>
              <a:ext uri="{FF2B5EF4-FFF2-40B4-BE49-F238E27FC236}">
                <a16:creationId xmlns:a16="http://schemas.microsoft.com/office/drawing/2014/main" id="{70BA2159-2706-4371-8ADF-710C7C628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019757"/>
            <a:ext cx="4517335" cy="2409244"/>
          </a:xfrm>
          <a:prstGeom prst="rect">
            <a:avLst/>
          </a:prstGeom>
        </p:spPr>
      </p:pic>
      <p:sp>
        <p:nvSpPr>
          <p:cNvPr id="2" name="Rectangle 6">
            <a:extLst>
              <a:ext uri="{FF2B5EF4-FFF2-40B4-BE49-F238E27FC236}">
                <a16:creationId xmlns:a16="http://schemas.microsoft.com/office/drawing/2014/main" id="{81509678-2E9E-5488-8419-FD05589C5391}"/>
              </a:ext>
            </a:extLst>
          </p:cNvPr>
          <p:cNvSpPr/>
          <p:nvPr/>
        </p:nvSpPr>
        <p:spPr>
          <a:xfrm rot="5400000">
            <a:off x="6188242" y="4916758"/>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Afbeelding 4" descr="Afbeelding met tekst, Graphics, clipart, logo&#10;&#10;Automatisch gegenereerde beschrijving">
            <a:extLst>
              <a:ext uri="{FF2B5EF4-FFF2-40B4-BE49-F238E27FC236}">
                <a16:creationId xmlns:a16="http://schemas.microsoft.com/office/drawing/2014/main" id="{8FBBA41B-A517-7CBB-CCE6-E46611631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582" y="549848"/>
            <a:ext cx="3349062" cy="3349062"/>
          </a:xfrm>
          <a:prstGeom prst="rect">
            <a:avLst/>
          </a:prstGeom>
        </p:spPr>
      </p:pic>
    </p:spTree>
    <p:extLst>
      <p:ext uri="{BB962C8B-B14F-4D97-AF65-F5344CB8AC3E}">
        <p14:creationId xmlns:p14="http://schemas.microsoft.com/office/powerpoint/2010/main" val="331358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6903177-115D-4A29-80BB-4DFE2C9E78F3}"/>
              </a:ext>
            </a:extLst>
          </p:cNvPr>
          <p:cNvSpPr txBox="1">
            <a:spLocks/>
          </p:cNvSpPr>
          <p:nvPr/>
        </p:nvSpPr>
        <p:spPr>
          <a:xfrm>
            <a:off x="847345" y="1690896"/>
            <a:ext cx="10545417"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nl-BE" sz="2700" b="1">
                <a:solidFill>
                  <a:srgbClr val="00ACBD"/>
                </a:solidFill>
                <a:latin typeface="Trump Gothic Pro" panose="02000508020000020004" pitchFamily="2" charset="0"/>
                <a:cs typeface="Calibri" panose="020F0502020204030204"/>
              </a:rPr>
              <a:t>DOELSTELLINGEN</a:t>
            </a:r>
          </a:p>
          <a:p>
            <a:pPr marL="0" indent="0" algn="just">
              <a:lnSpc>
                <a:spcPct val="120000"/>
              </a:lnSpc>
              <a:spcBef>
                <a:spcPts val="0"/>
              </a:spcBef>
              <a:spcAft>
                <a:spcPts val="600"/>
              </a:spcAft>
              <a:buFont typeface="Arial" panose="020B0604020202020204" pitchFamily="34" charset="0"/>
              <a:buNone/>
            </a:pPr>
            <a:r>
              <a:rPr lang="nl-BE" sz="1900" err="1">
                <a:solidFill>
                  <a:schemeClr val="bg2">
                    <a:lumMod val="25000"/>
                  </a:schemeClr>
                </a:solidFill>
                <a:latin typeface="AkzidenzGrotesk" panose="02000503050000020003" pitchFamily="2" charset="0"/>
                <a:cs typeface="Calibri"/>
              </a:rPr>
              <a:t>Other</a:t>
            </a:r>
            <a:r>
              <a:rPr lang="nl-BE" sz="1900">
                <a:solidFill>
                  <a:schemeClr val="bg2">
                    <a:lumMod val="25000"/>
                  </a:schemeClr>
                </a:solidFill>
                <a:latin typeface="AkzidenzGrotesk" panose="02000503050000020003" pitchFamily="2" charset="0"/>
                <a:cs typeface="Calibri"/>
              </a:rPr>
              <a:t> Talk is een 3-jarig programma van 11.11.11 en Vluchtelingenwerk Vlaanderen</a:t>
            </a:r>
            <a:r>
              <a:rPr lang="nl-BE" sz="1900">
                <a:solidFill>
                  <a:schemeClr val="accent1">
                    <a:lumMod val="50000"/>
                  </a:schemeClr>
                </a:solidFill>
                <a:latin typeface="AkzidenzGrotesk" panose="02000503050000020003" pitchFamily="2" charset="0"/>
                <a:cs typeface="Calibri"/>
              </a:rPr>
              <a:t> dat </a:t>
            </a:r>
            <a:r>
              <a:rPr lang="nl-BE" sz="1900" b="1">
                <a:solidFill>
                  <a:schemeClr val="accent1">
                    <a:lumMod val="50000"/>
                  </a:schemeClr>
                </a:solidFill>
                <a:latin typeface="AkzidenzGrotesk" panose="02000503050000020003" pitchFamily="2" charset="0"/>
                <a:cs typeface="Calibri"/>
              </a:rPr>
              <a:t>n</a:t>
            </a:r>
            <a:r>
              <a:rPr lang="nl-BE" sz="1900" b="1">
                <a:latin typeface="AkzidenzGrotesk" panose="02000503050000020003" pitchFamily="2" charset="0"/>
                <a:cs typeface="Calibri"/>
              </a:rPr>
              <a:t>uance wil brengen in het gepolariseerde migratiedebat in Vlaanderen</a:t>
            </a:r>
            <a:r>
              <a:rPr lang="nl-BE" sz="1900">
                <a:latin typeface="AkzidenzGrotesk" panose="02000503050000020003" pitchFamily="2" charset="0"/>
                <a:cs typeface="Calibri"/>
              </a:rPr>
              <a:t>. </a:t>
            </a:r>
            <a:r>
              <a:rPr lang="nl-NL" sz="1900">
                <a:latin typeface="AkzidenzGrotesk" panose="02000503050000020003" pitchFamily="2" charset="0"/>
                <a:cs typeface="Calibri"/>
              </a:rPr>
              <a:t>Het doel is mensen die zich tussen de tegenpolen van het debat bevinden weer bij de conversatie betrekken en verdere polarisering tegenhouden. </a:t>
            </a:r>
          </a:p>
          <a:p>
            <a:pPr marL="0" indent="0">
              <a:lnSpc>
                <a:spcPct val="120000"/>
              </a:lnSpc>
              <a:spcBef>
                <a:spcPts val="0"/>
              </a:spcBef>
              <a:spcAft>
                <a:spcPts val="600"/>
              </a:spcAft>
              <a:buFont typeface="Arial" panose="020B0604020202020204" pitchFamily="34" charset="0"/>
              <a:buNone/>
            </a:pPr>
            <a:endParaRPr lang="nl-BE" sz="2700">
              <a:latin typeface="Trump Gothic Pro" panose="02000508020000020004" pitchFamily="2" charset="0"/>
              <a:cs typeface="Calibri"/>
            </a:endParaRPr>
          </a:p>
          <a:p>
            <a:pPr marL="0" indent="0">
              <a:lnSpc>
                <a:spcPct val="120000"/>
              </a:lnSpc>
              <a:spcBef>
                <a:spcPts val="0"/>
              </a:spcBef>
              <a:spcAft>
                <a:spcPts val="600"/>
              </a:spcAft>
              <a:buNone/>
            </a:pPr>
            <a:r>
              <a:rPr lang="nl-BE" sz="2700" b="1">
                <a:solidFill>
                  <a:srgbClr val="00ACBD"/>
                </a:solidFill>
                <a:latin typeface="Trump Gothic Pro" panose="02000508020000020004" pitchFamily="2" charset="0"/>
                <a:cs typeface="Calibri" panose="020F0502020204030204"/>
              </a:rPr>
              <a:t>WERKWIJZE</a:t>
            </a:r>
          </a:p>
          <a:p>
            <a:pPr>
              <a:lnSpc>
                <a:spcPct val="120000"/>
              </a:lnSpc>
              <a:spcBef>
                <a:spcPts val="0"/>
              </a:spcBef>
              <a:spcAft>
                <a:spcPts val="600"/>
              </a:spcAft>
            </a:pPr>
            <a:r>
              <a:rPr lang="nl-NL" sz="1900">
                <a:latin typeface="AkzidenzGrotesk"/>
                <a:cs typeface="Calibri"/>
              </a:rPr>
              <a:t>Via twee domeinen: </a:t>
            </a:r>
            <a:r>
              <a:rPr lang="nl-BE" sz="1900">
                <a:latin typeface="AkzidenzGrotesk"/>
                <a:cs typeface="Calibri Light"/>
              </a:rPr>
              <a:t>het </a:t>
            </a:r>
            <a:r>
              <a:rPr lang="nl-BE" sz="1900" b="1">
                <a:latin typeface="AkzidenzGrotesk"/>
                <a:cs typeface="Calibri Light"/>
              </a:rPr>
              <a:t>onderwijs</a:t>
            </a:r>
            <a:r>
              <a:rPr lang="nl-NL" sz="1900">
                <a:latin typeface="AkzidenzGrotesk"/>
                <a:cs typeface="Calibri"/>
              </a:rPr>
              <a:t> en het </a:t>
            </a:r>
            <a:r>
              <a:rPr lang="nl-NL" sz="1900" b="1">
                <a:latin typeface="AkzidenzGrotesk"/>
                <a:cs typeface="Calibri"/>
              </a:rPr>
              <a:t>middenveld</a:t>
            </a:r>
            <a:r>
              <a:rPr lang="nl-NL" sz="1900">
                <a:latin typeface="AkzidenzGrotesk"/>
                <a:cs typeface="Calibri"/>
              </a:rPr>
              <a:t>. Vanaf 2023: media.</a:t>
            </a:r>
          </a:p>
          <a:p>
            <a:pPr>
              <a:lnSpc>
                <a:spcPct val="120000"/>
              </a:lnSpc>
              <a:spcBef>
                <a:spcPts val="0"/>
              </a:spcBef>
              <a:spcAft>
                <a:spcPts val="600"/>
              </a:spcAft>
            </a:pPr>
            <a:r>
              <a:rPr lang="nl-NL" sz="1900" err="1">
                <a:latin typeface="AkzidenzGrotesk" panose="02000503050000020003" pitchFamily="2" charset="0"/>
                <a:cs typeface="Calibri"/>
              </a:rPr>
              <a:t>Evidence-based</a:t>
            </a:r>
            <a:r>
              <a:rPr lang="nl-NL" sz="1900">
                <a:latin typeface="AkzidenzGrotesk" panose="02000503050000020003" pitchFamily="2" charset="0"/>
                <a:cs typeface="Calibri"/>
              </a:rPr>
              <a:t> aanpak: onderzoek </a:t>
            </a:r>
            <a:r>
              <a:rPr lang="nl-NL" sz="1900">
                <a:latin typeface="AkzidenzGrotesk" panose="02000503050000020003" pitchFamily="2" charset="0"/>
                <a:cs typeface="Calibri"/>
                <a:hlinkClick r:id="rId3"/>
              </a:rPr>
              <a:t>KU Leuven </a:t>
            </a:r>
            <a:r>
              <a:rPr lang="nl-NL" sz="1900">
                <a:latin typeface="AkzidenzGrotesk" panose="02000503050000020003" pitchFamily="2" charset="0"/>
                <a:cs typeface="Calibri"/>
              </a:rPr>
              <a:t>(Baldwin van Gorp), </a:t>
            </a:r>
            <a:r>
              <a:rPr lang="nl-NL" sz="1900" err="1">
                <a:latin typeface="AkzidenzGrotesk" panose="02000503050000020003" pitchFamily="2" charset="0"/>
                <a:cs typeface="Calibri"/>
                <a:hlinkClick r:id="rId4"/>
              </a:rPr>
              <a:t>StampMedia</a:t>
            </a:r>
            <a:r>
              <a:rPr lang="nl-NL" sz="1900">
                <a:latin typeface="AkzidenzGrotesk" panose="02000503050000020003" pitchFamily="2" charset="0"/>
                <a:cs typeface="Calibri"/>
              </a:rPr>
              <a:t>, </a:t>
            </a:r>
            <a:r>
              <a:rPr lang="nl-NL" sz="1900">
                <a:latin typeface="AkzidenzGrotesk" panose="02000503050000020003" pitchFamily="2" charset="0"/>
                <a:cs typeface="Calibri"/>
                <a:hlinkClick r:id="rId5"/>
              </a:rPr>
              <a:t>IPSOS</a:t>
            </a:r>
            <a:endParaRPr lang="nl-NL" sz="1900">
              <a:latin typeface="AkzidenzGrotesk" panose="02000503050000020003" pitchFamily="2" charset="0"/>
              <a:cs typeface="Calibri"/>
            </a:endParaRPr>
          </a:p>
          <a:p>
            <a:pPr>
              <a:lnSpc>
                <a:spcPct val="120000"/>
              </a:lnSpc>
              <a:spcBef>
                <a:spcPts val="0"/>
              </a:spcBef>
              <a:spcAft>
                <a:spcPts val="600"/>
              </a:spcAft>
            </a:pPr>
            <a:r>
              <a:rPr lang="nl-NL" sz="1900">
                <a:latin typeface="AkzidenzGrotesk" panose="02000503050000020003" pitchFamily="2" charset="0"/>
                <a:cs typeface="Calibri"/>
                <a:hlinkClick r:id="rId6"/>
              </a:rPr>
              <a:t>11.be/</a:t>
            </a:r>
            <a:r>
              <a:rPr lang="nl-NL" sz="1900" err="1">
                <a:latin typeface="AkzidenzGrotesk" panose="02000503050000020003" pitchFamily="2" charset="0"/>
                <a:cs typeface="Calibri"/>
                <a:hlinkClick r:id="rId6"/>
              </a:rPr>
              <a:t>othertalk</a:t>
            </a:r>
            <a:r>
              <a:rPr lang="nl-NL" sz="1900">
                <a:latin typeface="AkzidenzGrotesk" panose="02000503050000020003" pitchFamily="2" charset="0"/>
                <a:cs typeface="Calibri"/>
              </a:rPr>
              <a:t>:  tools, gidsen en onderzoeksrapporten. Workshops voor professionals middenveld</a:t>
            </a:r>
          </a:p>
        </p:txBody>
      </p:sp>
      <p:sp>
        <p:nvSpPr>
          <p:cNvPr id="2" name="Title 1">
            <a:extLst>
              <a:ext uri="{FF2B5EF4-FFF2-40B4-BE49-F238E27FC236}">
                <a16:creationId xmlns:a16="http://schemas.microsoft.com/office/drawing/2014/main" id="{E82B3579-1D14-4190-9B22-0FE7B69B8499}"/>
              </a:ext>
            </a:extLst>
          </p:cNvPr>
          <p:cNvSpPr>
            <a:spLocks noGrp="1"/>
          </p:cNvSpPr>
          <p:nvPr>
            <p:ph type="title"/>
          </p:nvPr>
        </p:nvSpPr>
        <p:spPr>
          <a:xfrm>
            <a:off x="745435" y="319433"/>
            <a:ext cx="9997546" cy="1325563"/>
          </a:xfrm>
        </p:spPr>
        <p:txBody>
          <a:bodyPr>
            <a:normAutofit/>
          </a:bodyPr>
          <a:lstStyle/>
          <a:p>
            <a:r>
              <a:rPr lang="en-US" b="1">
                <a:latin typeface="Trump Gothic Pro"/>
                <a:cs typeface="Calibri"/>
              </a:rPr>
              <a:t>OTHER TALK: Breed </a:t>
            </a:r>
            <a:r>
              <a:rPr lang="en-US" b="1" err="1">
                <a:latin typeface="Trump Gothic Pro"/>
                <a:cs typeface="Calibri"/>
              </a:rPr>
              <a:t>netwerk</a:t>
            </a:r>
          </a:p>
        </p:txBody>
      </p:sp>
      <p:pic>
        <p:nvPicPr>
          <p:cNvPr id="13" name="Picture 3" descr="Logo&#10;&#10;Description automatically generated">
            <a:extLst>
              <a:ext uri="{FF2B5EF4-FFF2-40B4-BE49-F238E27FC236}">
                <a16:creationId xmlns:a16="http://schemas.microsoft.com/office/drawing/2014/main" id="{0A797E8B-8EEC-4F7C-BD36-7F35D31BDDCA}"/>
              </a:ext>
            </a:extLst>
          </p:cNvPr>
          <p:cNvPicPr>
            <a:picLocks noChangeAspect="1"/>
          </p:cNvPicPr>
          <p:nvPr/>
        </p:nvPicPr>
        <p:blipFill>
          <a:blip r:embed="rId7"/>
          <a:stretch>
            <a:fillRect/>
          </a:stretch>
        </p:blipFill>
        <p:spPr>
          <a:xfrm>
            <a:off x="10835746" y="5738127"/>
            <a:ext cx="1036107" cy="949744"/>
          </a:xfrm>
          <a:prstGeom prst="rect">
            <a:avLst/>
          </a:prstGeom>
        </p:spPr>
      </p:pic>
      <p:sp>
        <p:nvSpPr>
          <p:cNvPr id="6" name="Rectangle 6">
            <a:extLst>
              <a:ext uri="{FF2B5EF4-FFF2-40B4-BE49-F238E27FC236}">
                <a16:creationId xmlns:a16="http://schemas.microsoft.com/office/drawing/2014/main" id="{D5359ABE-2E28-47AA-8E8F-ABD9CBDD375F}"/>
              </a:ext>
            </a:extLst>
          </p:cNvPr>
          <p:cNvSpPr/>
          <p:nvPr/>
        </p:nvSpPr>
        <p:spPr>
          <a:xfrm rot="5400000">
            <a:off x="1717634" y="481098"/>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51253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A1E3E69-7567-15D3-2B5C-CDEA7D36E056}"/>
              </a:ext>
            </a:extLst>
          </p:cNvPr>
          <p:cNvSpPr>
            <a:spLocks noGrp="1"/>
          </p:cNvSpPr>
          <p:nvPr>
            <p:ph idx="1"/>
          </p:nvPr>
        </p:nvSpPr>
        <p:spPr>
          <a:xfrm>
            <a:off x="706314" y="1538377"/>
            <a:ext cx="10779369" cy="4652061"/>
          </a:xfrm>
        </p:spPr>
        <p:txBody>
          <a:bodyPr vert="horz" lIns="91440" tIns="45720" rIns="91440" bIns="45720" rtlCol="0" anchor="t">
            <a:normAutofit fontScale="92500" lnSpcReduction="10000"/>
          </a:bodyPr>
          <a:lstStyle/>
          <a:p>
            <a:pPr marL="0" indent="0" algn="ctr">
              <a:buNone/>
            </a:pPr>
            <a:r>
              <a:rPr lang="nl-BE" sz="3200">
                <a:latin typeface="AkzidenzGrotesk"/>
              </a:rPr>
              <a:t>Toenemende diversiteit en polarisatie</a:t>
            </a:r>
          </a:p>
          <a:p>
            <a:pPr marL="0" indent="0" algn="ctr">
              <a:buNone/>
            </a:pPr>
            <a:r>
              <a:rPr lang="nl-BE" sz="3200">
                <a:latin typeface="AkzidenzGrotesk"/>
              </a:rPr>
              <a:t>Leerlingen en samenleving</a:t>
            </a:r>
          </a:p>
          <a:p>
            <a:pPr marL="0" indent="0" algn="ctr">
              <a:buNone/>
            </a:pPr>
            <a:endParaRPr lang="nl-BE" sz="3200">
              <a:latin typeface="AkzidenzGrotesk" panose="02000506030000020003" pitchFamily="2" charset="0"/>
            </a:endParaRPr>
          </a:p>
          <a:p>
            <a:pPr marL="0" indent="0" algn="ctr">
              <a:buNone/>
            </a:pPr>
            <a:r>
              <a:rPr lang="nl-BE" sz="3200">
                <a:latin typeface="AkzidenzGrotesk"/>
                <a:sym typeface="Wingdings" panose="05000000000000000000" pitchFamily="2" charset="2"/>
              </a:rPr>
              <a:t>Impact sociale media op perceptie leerlingen </a:t>
            </a:r>
            <a:endParaRPr lang="nl-BE" sz="3200">
              <a:latin typeface="AkzidenzGrotesk"/>
            </a:endParaRPr>
          </a:p>
          <a:p>
            <a:pPr marL="0" indent="0" algn="ctr">
              <a:buNone/>
            </a:pPr>
            <a:endParaRPr lang="nl-BE" sz="3200">
              <a:latin typeface="AkzidenzGrotesk"/>
            </a:endParaRPr>
          </a:p>
          <a:p>
            <a:pPr marL="0" indent="0" algn="ctr">
              <a:buNone/>
            </a:pPr>
            <a:r>
              <a:rPr lang="nl-BE" sz="3200">
                <a:latin typeface="AkzidenzGrotesk"/>
              </a:rPr>
              <a:t>Onzekerheid / handelingsverlegenheid (student-)leerkrachten secundair onderwijs</a:t>
            </a:r>
          </a:p>
          <a:p>
            <a:pPr marL="0" indent="0" algn="ctr">
              <a:buNone/>
            </a:pPr>
            <a:endParaRPr lang="nl-NL" b="1">
              <a:latin typeface="AkzidenzGrotesk" panose="02000506030000020003" pitchFamily="2" charset="0"/>
            </a:endParaRPr>
          </a:p>
          <a:p>
            <a:pPr marL="0" indent="0" algn="ctr">
              <a:buNone/>
            </a:pPr>
            <a:r>
              <a:rPr lang="nl-NL" b="1">
                <a:latin typeface="AkzidenzGrotesk"/>
              </a:rPr>
              <a:t>Nood aan ondersteuning </a:t>
            </a:r>
            <a:endParaRPr lang="nl-NL" b="1">
              <a:latin typeface="AkzidenzGrotesk" panose="02000506030000020003" pitchFamily="2" charset="0"/>
            </a:endParaRPr>
          </a:p>
          <a:p>
            <a:pPr marL="0" indent="0" algn="ctr">
              <a:buNone/>
            </a:pPr>
            <a:r>
              <a:rPr lang="nl-NL" b="1">
                <a:latin typeface="AkzidenzGrotesk"/>
              </a:rPr>
              <a:t>thema’s migratie, mensen op de vlucht, diversiteit en mediawijsheid</a:t>
            </a:r>
            <a:endParaRPr lang="nl-BE">
              <a:latin typeface="AkzidenzGrotesk"/>
            </a:endParaRPr>
          </a:p>
          <a:p>
            <a:pPr marL="0" indent="0" algn="ctr">
              <a:buNone/>
            </a:pPr>
            <a:endParaRPr lang="nl-BE">
              <a:latin typeface="AkzidenzGrotesk" panose="02000506030000020003" pitchFamily="2" charset="0"/>
            </a:endParaRPr>
          </a:p>
        </p:txBody>
      </p:sp>
      <p:sp>
        <p:nvSpPr>
          <p:cNvPr id="4" name="Rectangle 6">
            <a:extLst>
              <a:ext uri="{FF2B5EF4-FFF2-40B4-BE49-F238E27FC236}">
                <a16:creationId xmlns:a16="http://schemas.microsoft.com/office/drawing/2014/main" id="{0FCAD850-7B2D-6F55-C211-E9BCDC3F314D}"/>
              </a:ext>
            </a:extLst>
          </p:cNvPr>
          <p:cNvSpPr/>
          <p:nvPr/>
        </p:nvSpPr>
        <p:spPr>
          <a:xfrm rot="5400000">
            <a:off x="1872612" y="101322"/>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itle 1">
            <a:extLst>
              <a:ext uri="{FF2B5EF4-FFF2-40B4-BE49-F238E27FC236}">
                <a16:creationId xmlns:a16="http://schemas.microsoft.com/office/drawing/2014/main" id="{2F919DC1-DC9B-C494-B544-74276186B040}"/>
              </a:ext>
            </a:extLst>
          </p:cNvPr>
          <p:cNvSpPr txBox="1">
            <a:spLocks/>
          </p:cNvSpPr>
          <p:nvPr/>
        </p:nvSpPr>
        <p:spPr>
          <a:xfrm>
            <a:off x="838199" y="-62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err="1">
                <a:latin typeface="AkzidenzGrotesk"/>
                <a:cs typeface="Calibri"/>
              </a:rPr>
              <a:t>Waarom</a:t>
            </a:r>
            <a:r>
              <a:rPr lang="en-US" sz="4800" b="1">
                <a:latin typeface="AkzidenzGrotesk"/>
                <a:cs typeface="Calibri"/>
              </a:rPr>
              <a:t> Other Talk: </a:t>
            </a:r>
            <a:r>
              <a:rPr lang="en-US" sz="4800" b="1" err="1">
                <a:latin typeface="AkzidenzGrotesk"/>
                <a:cs typeface="Calibri"/>
              </a:rPr>
              <a:t>onderwijs</a:t>
            </a:r>
          </a:p>
        </p:txBody>
      </p:sp>
      <p:sp>
        <p:nvSpPr>
          <p:cNvPr id="2" name="Pijl: omlaag 1">
            <a:extLst>
              <a:ext uri="{FF2B5EF4-FFF2-40B4-BE49-F238E27FC236}">
                <a16:creationId xmlns:a16="http://schemas.microsoft.com/office/drawing/2014/main" id="{DB783826-85AE-4CEF-B318-3451C29AB316}"/>
              </a:ext>
            </a:extLst>
          </p:cNvPr>
          <p:cNvSpPr/>
          <p:nvPr/>
        </p:nvSpPr>
        <p:spPr>
          <a:xfrm>
            <a:off x="5917222" y="4716956"/>
            <a:ext cx="357554" cy="527539"/>
          </a:xfrm>
          <a:prstGeom prst="downArrow">
            <a:avLst/>
          </a:prstGeom>
          <a:solidFill>
            <a:srgbClr val="FDCE42"/>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Plusteken 5">
            <a:extLst>
              <a:ext uri="{FF2B5EF4-FFF2-40B4-BE49-F238E27FC236}">
                <a16:creationId xmlns:a16="http://schemas.microsoft.com/office/drawing/2014/main" id="{79FE9DC4-515C-463A-92AA-CF7DE3617921}"/>
              </a:ext>
            </a:extLst>
          </p:cNvPr>
          <p:cNvSpPr/>
          <p:nvPr/>
        </p:nvSpPr>
        <p:spPr>
          <a:xfrm>
            <a:off x="5867399" y="2483572"/>
            <a:ext cx="457200" cy="527539"/>
          </a:xfrm>
          <a:prstGeom prst="mathPlus">
            <a:avLst/>
          </a:prstGeom>
          <a:solidFill>
            <a:srgbClr val="FDCE42"/>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8" name="Afbeelding 7">
            <a:extLst>
              <a:ext uri="{FF2B5EF4-FFF2-40B4-BE49-F238E27FC236}">
                <a16:creationId xmlns:a16="http://schemas.microsoft.com/office/drawing/2014/main" id="{1E548207-B7AB-4A48-82F9-6CE33980D12E}"/>
              </a:ext>
            </a:extLst>
          </p:cNvPr>
          <p:cNvPicPr>
            <a:picLocks noChangeAspect="1"/>
          </p:cNvPicPr>
          <p:nvPr/>
        </p:nvPicPr>
        <p:blipFill>
          <a:blip r:embed="rId3"/>
          <a:stretch>
            <a:fillRect/>
          </a:stretch>
        </p:blipFill>
        <p:spPr>
          <a:xfrm>
            <a:off x="9267825" y="6254459"/>
            <a:ext cx="2924175" cy="571500"/>
          </a:xfrm>
          <a:prstGeom prst="rect">
            <a:avLst/>
          </a:prstGeom>
        </p:spPr>
      </p:pic>
      <p:sp>
        <p:nvSpPr>
          <p:cNvPr id="9" name="Is gelijk aan 8">
            <a:extLst>
              <a:ext uri="{FF2B5EF4-FFF2-40B4-BE49-F238E27FC236}">
                <a16:creationId xmlns:a16="http://schemas.microsoft.com/office/drawing/2014/main" id="{61B06B09-6841-4631-8AA7-6A35A8B4125E}"/>
              </a:ext>
            </a:extLst>
          </p:cNvPr>
          <p:cNvSpPr/>
          <p:nvPr/>
        </p:nvSpPr>
        <p:spPr>
          <a:xfrm>
            <a:off x="5795595" y="3581517"/>
            <a:ext cx="600808" cy="388862"/>
          </a:xfrm>
          <a:prstGeom prst="mathEqual">
            <a:avLst/>
          </a:prstGeom>
          <a:solidFill>
            <a:srgbClr val="FDCE42"/>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165097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483F97E3-C0BD-4C6F-9781-8D894CACC999}"/>
              </a:ext>
            </a:extLst>
          </p:cNvPr>
          <p:cNvGraphicFramePr/>
          <p:nvPr/>
        </p:nvGraphicFramePr>
        <p:xfrm>
          <a:off x="850490" y="673100"/>
          <a:ext cx="9639300" cy="5865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82B3579-1D14-4190-9B22-0FE7B69B8499}"/>
              </a:ext>
            </a:extLst>
          </p:cNvPr>
          <p:cNvSpPr>
            <a:spLocks noGrp="1"/>
          </p:cNvSpPr>
          <p:nvPr>
            <p:ph type="title"/>
          </p:nvPr>
        </p:nvSpPr>
        <p:spPr>
          <a:xfrm>
            <a:off x="745434" y="319433"/>
            <a:ext cx="10845467" cy="1325563"/>
          </a:xfrm>
        </p:spPr>
        <p:txBody>
          <a:bodyPr>
            <a:normAutofit/>
          </a:bodyPr>
          <a:lstStyle/>
          <a:p>
            <a:r>
              <a:rPr lang="en-US" b="1">
                <a:latin typeface="AkzidenzGrotesk" panose="02000506030000020003" pitchFamily="2" charset="0"/>
                <a:cs typeface="Calibri"/>
              </a:rPr>
              <a:t>OTHER TALK ONDERWIJS: </a:t>
            </a:r>
            <a:r>
              <a:rPr lang="en-US" b="1" err="1">
                <a:latin typeface="AkzidenzGrotesk" panose="02000506030000020003" pitchFamily="2" charset="0"/>
                <a:cs typeface="Calibri"/>
              </a:rPr>
              <a:t>deelprojecten</a:t>
            </a:r>
            <a:endParaRPr lang="en-BE" b="1">
              <a:latin typeface="AkzidenzGrotesk" panose="02000506030000020003" pitchFamily="2" charset="0"/>
            </a:endParaRPr>
          </a:p>
        </p:txBody>
      </p:sp>
      <p:pic>
        <p:nvPicPr>
          <p:cNvPr id="11" name="Picture 3" descr="Logo&#10;&#10;Description automatically generated">
            <a:extLst>
              <a:ext uri="{FF2B5EF4-FFF2-40B4-BE49-F238E27FC236}">
                <a16:creationId xmlns:a16="http://schemas.microsoft.com/office/drawing/2014/main" id="{9FA2E3FE-D2E6-4785-85AB-D17E1D68839A}"/>
              </a:ext>
            </a:extLst>
          </p:cNvPr>
          <p:cNvPicPr>
            <a:picLocks noChangeAspect="1"/>
          </p:cNvPicPr>
          <p:nvPr/>
        </p:nvPicPr>
        <p:blipFill>
          <a:blip r:embed="rId8"/>
          <a:stretch>
            <a:fillRect/>
          </a:stretch>
        </p:blipFill>
        <p:spPr>
          <a:xfrm>
            <a:off x="8634520" y="3806855"/>
            <a:ext cx="1076520" cy="291419"/>
          </a:xfrm>
          <a:prstGeom prst="rect">
            <a:avLst/>
          </a:prstGeom>
        </p:spPr>
      </p:pic>
      <p:pic>
        <p:nvPicPr>
          <p:cNvPr id="15" name="Picture 7" descr="Logo, company name&#10;&#10;Description automatically generated">
            <a:extLst>
              <a:ext uri="{FF2B5EF4-FFF2-40B4-BE49-F238E27FC236}">
                <a16:creationId xmlns:a16="http://schemas.microsoft.com/office/drawing/2014/main" id="{881ADD19-5C00-4E37-9FAB-9C7CA29F594D}"/>
              </a:ext>
            </a:extLst>
          </p:cNvPr>
          <p:cNvPicPr>
            <a:picLocks noChangeAspect="1"/>
          </p:cNvPicPr>
          <p:nvPr/>
        </p:nvPicPr>
        <p:blipFill rotWithShape="1">
          <a:blip r:embed="rId9"/>
          <a:srcRect t="17030" b="22027"/>
          <a:stretch/>
        </p:blipFill>
        <p:spPr>
          <a:xfrm>
            <a:off x="8275810" y="2363017"/>
            <a:ext cx="1931381" cy="291419"/>
          </a:xfrm>
          <a:prstGeom prst="rect">
            <a:avLst/>
          </a:prstGeom>
        </p:spPr>
      </p:pic>
      <p:pic>
        <p:nvPicPr>
          <p:cNvPr id="16" name="Picture 3" descr="Text&#10;&#10;Description automatically generated">
            <a:extLst>
              <a:ext uri="{FF2B5EF4-FFF2-40B4-BE49-F238E27FC236}">
                <a16:creationId xmlns:a16="http://schemas.microsoft.com/office/drawing/2014/main" id="{94DCEF22-E2CB-4B2D-82D4-BC119620D8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24561" y="4987632"/>
            <a:ext cx="986479" cy="526122"/>
          </a:xfrm>
          <a:prstGeom prst="rect">
            <a:avLst/>
          </a:prstGeom>
        </p:spPr>
      </p:pic>
      <p:sp>
        <p:nvSpPr>
          <p:cNvPr id="6" name="Pijl: gekromd rechts 5">
            <a:extLst>
              <a:ext uri="{FF2B5EF4-FFF2-40B4-BE49-F238E27FC236}">
                <a16:creationId xmlns:a16="http://schemas.microsoft.com/office/drawing/2014/main" id="{679C3E21-9872-4065-A2D9-21B15B79F5C4}"/>
              </a:ext>
            </a:extLst>
          </p:cNvPr>
          <p:cNvSpPr/>
          <p:nvPr/>
        </p:nvSpPr>
        <p:spPr>
          <a:xfrm flipH="1" flipV="1">
            <a:off x="10554804" y="3456282"/>
            <a:ext cx="732735" cy="1614161"/>
          </a:xfrm>
          <a:prstGeom prst="curvedRightArrow">
            <a:avLst/>
          </a:prstGeom>
          <a:solidFill>
            <a:srgbClr val="FDBF0F"/>
          </a:solidFill>
          <a:ln>
            <a:solidFill>
              <a:srgbClr val="FDB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7" name="Pijl: gekromd rechts 16">
            <a:extLst>
              <a:ext uri="{FF2B5EF4-FFF2-40B4-BE49-F238E27FC236}">
                <a16:creationId xmlns:a16="http://schemas.microsoft.com/office/drawing/2014/main" id="{EC59565E-9D97-400E-9917-8E02F811F6C8}"/>
              </a:ext>
            </a:extLst>
          </p:cNvPr>
          <p:cNvSpPr/>
          <p:nvPr/>
        </p:nvSpPr>
        <p:spPr>
          <a:xfrm flipH="1" flipV="1">
            <a:off x="10554800" y="2057395"/>
            <a:ext cx="1036106" cy="3013043"/>
          </a:xfrm>
          <a:prstGeom prst="curvedRightArrow">
            <a:avLst/>
          </a:prstGeom>
          <a:solidFill>
            <a:srgbClr val="FDBF0F"/>
          </a:solidFill>
          <a:ln>
            <a:solidFill>
              <a:srgbClr val="FDB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8" name="Rechthoek: afgeronde hoeken 7">
            <a:extLst>
              <a:ext uri="{FF2B5EF4-FFF2-40B4-BE49-F238E27FC236}">
                <a16:creationId xmlns:a16="http://schemas.microsoft.com/office/drawing/2014/main" id="{E065D2F9-B1F9-4E47-BD5F-79E367E68558}"/>
              </a:ext>
            </a:extLst>
          </p:cNvPr>
          <p:cNvSpPr/>
          <p:nvPr/>
        </p:nvSpPr>
        <p:spPr>
          <a:xfrm>
            <a:off x="1402194" y="4846198"/>
            <a:ext cx="1537252" cy="680941"/>
          </a:xfrm>
          <a:prstGeom prst="roundRect">
            <a:avLst/>
          </a:prstGeom>
          <a:solidFill>
            <a:srgbClr val="FDBF0F"/>
          </a:solidFill>
          <a:ln>
            <a:solidFill>
              <a:srgbClr val="FDB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kzidenzGrotesk" panose="02000503050000020003" pitchFamily="2" charset="0"/>
              </a:rPr>
              <a:t>LEREND NETWERK</a:t>
            </a:r>
            <a:endParaRPr lang="en-BE" b="1">
              <a:solidFill>
                <a:schemeClr val="tx1"/>
              </a:solidFill>
              <a:latin typeface="AkzidenzGrotesk" panose="02000503050000020003" pitchFamily="2" charset="0"/>
            </a:endParaRPr>
          </a:p>
        </p:txBody>
      </p:sp>
      <p:cxnSp>
        <p:nvCxnSpPr>
          <p:cNvPr id="14" name="Rechte verbindingslijn 13">
            <a:extLst>
              <a:ext uri="{FF2B5EF4-FFF2-40B4-BE49-F238E27FC236}">
                <a16:creationId xmlns:a16="http://schemas.microsoft.com/office/drawing/2014/main" id="{59D26EBD-0CC9-40BE-9BAC-98E5C764A759}"/>
              </a:ext>
            </a:extLst>
          </p:cNvPr>
          <p:cNvCxnSpPr>
            <a:cxnSpLocks/>
          </p:cNvCxnSpPr>
          <p:nvPr/>
        </p:nvCxnSpPr>
        <p:spPr>
          <a:xfrm>
            <a:off x="2170820" y="4477610"/>
            <a:ext cx="0" cy="35421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32385245-71F3-4587-9629-8B44CD3298F4}"/>
              </a:ext>
            </a:extLst>
          </p:cNvPr>
          <p:cNvSpPr/>
          <p:nvPr/>
        </p:nvSpPr>
        <p:spPr>
          <a:xfrm>
            <a:off x="838199" y="6041540"/>
            <a:ext cx="9639299" cy="369332"/>
          </a:xfrm>
          <a:prstGeom prst="rect">
            <a:avLst/>
          </a:prstGeom>
        </p:spPr>
        <p:txBody>
          <a:bodyPr wrap="square">
            <a:spAutoFit/>
          </a:bodyPr>
          <a:lstStyle/>
          <a:p>
            <a:r>
              <a:rPr lang="nl-NL" err="1">
                <a:latin typeface="AkzidenzGrotesk" panose="02000503050000020003" pitchFamily="2" charset="0"/>
                <a:cs typeface="Calibri"/>
                <a:hlinkClick r:id="rId11"/>
              </a:rPr>
              <a:t>StampMedia</a:t>
            </a:r>
            <a:r>
              <a:rPr lang="nl-NL">
                <a:latin typeface="AkzidenzGrotesk" panose="02000503050000020003" pitchFamily="2" charset="0"/>
                <a:cs typeface="Calibri"/>
              </a:rPr>
              <a:t> “Attitudes over migratie en mediagebruik bij jongeren in Vlaanderen (2020</a:t>
            </a:r>
            <a:r>
              <a:rPr lang="nl-NL" sz="1100">
                <a:latin typeface="AkzidenzGrotesk" panose="02000503050000020003" pitchFamily="2" charset="0"/>
                <a:cs typeface="Calibri"/>
              </a:rPr>
              <a:t> </a:t>
            </a:r>
            <a:r>
              <a:rPr lang="nl-NL" sz="1400" err="1">
                <a:latin typeface="AkzidenzGrotesk" panose="02000503050000020003" pitchFamily="2" charset="0"/>
                <a:cs typeface="Calibri"/>
              </a:rPr>
              <a:t>ism</a:t>
            </a:r>
            <a:r>
              <a:rPr lang="nl-NL" sz="1400">
                <a:latin typeface="AkzidenzGrotesk" panose="02000503050000020003" pitchFamily="2" charset="0"/>
                <a:cs typeface="Calibri"/>
              </a:rPr>
              <a:t> KU Leuven</a:t>
            </a:r>
            <a:r>
              <a:rPr lang="nl-NL">
                <a:latin typeface="AkzidenzGrotesk" panose="02000503050000020003" pitchFamily="2" charset="0"/>
                <a:cs typeface="Calibri"/>
              </a:rPr>
              <a:t>)</a:t>
            </a:r>
            <a:endParaRPr lang="nl-NL"/>
          </a:p>
        </p:txBody>
      </p:sp>
      <p:sp>
        <p:nvSpPr>
          <p:cNvPr id="3" name="AutoShape 2" descr="https://euc-powerpoint.officeapps.live.com/pods/GetClipboardImage.ashx?Id=4aaf493e-7ee2-4251-b063-dcfe8c83b77f&amp;DC=GEU6&amp;pkey=ebd5ea7d-3545-4b00-b674-51f35bb6d31a&amp;wdwaccluster=GEU6">
            <a:extLst>
              <a:ext uri="{FF2B5EF4-FFF2-40B4-BE49-F238E27FC236}">
                <a16:creationId xmlns:a16="http://schemas.microsoft.com/office/drawing/2014/main" id="{2F86FB5F-E082-4A78-875E-0B7BA44CA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 name="Rectangle 6">
            <a:extLst>
              <a:ext uri="{FF2B5EF4-FFF2-40B4-BE49-F238E27FC236}">
                <a16:creationId xmlns:a16="http://schemas.microsoft.com/office/drawing/2014/main" id="{62422D0A-7AD9-440A-8BAD-AB7F185E76CB}"/>
              </a:ext>
            </a:extLst>
          </p:cNvPr>
          <p:cNvSpPr/>
          <p:nvPr/>
        </p:nvSpPr>
        <p:spPr>
          <a:xfrm rot="5400000">
            <a:off x="1722830" y="467721"/>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Afbeelding 4" descr="Afbeelding met tekst, Graphics, clipart, logo&#10;&#10;Automatisch gegenereerde beschrijving">
            <a:extLst>
              <a:ext uri="{FF2B5EF4-FFF2-40B4-BE49-F238E27FC236}">
                <a16:creationId xmlns:a16="http://schemas.microsoft.com/office/drawing/2014/main" id="{A073DCF6-6F37-E372-8AB2-BE79325571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28559" y="6148530"/>
            <a:ext cx="524683" cy="524683"/>
          </a:xfrm>
          <a:prstGeom prst="rect">
            <a:avLst/>
          </a:prstGeom>
        </p:spPr>
      </p:pic>
    </p:spTree>
    <p:extLst>
      <p:ext uri="{BB962C8B-B14F-4D97-AF65-F5344CB8AC3E}">
        <p14:creationId xmlns:p14="http://schemas.microsoft.com/office/powerpoint/2010/main" val="375529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2DFA13-DCFD-F96F-667C-E627A8909C5E}"/>
              </a:ext>
            </a:extLst>
          </p:cNvPr>
          <p:cNvSpPr txBox="1">
            <a:spLocks/>
          </p:cNvSpPr>
          <p:nvPr/>
        </p:nvSpPr>
        <p:spPr>
          <a:xfrm>
            <a:off x="403154" y="4125652"/>
            <a:ext cx="11788846" cy="1576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500"/>
              </a:spcBef>
              <a:spcAft>
                <a:spcPts val="1000"/>
              </a:spcAft>
            </a:pPr>
            <a:r>
              <a:rPr lang="en-US" sz="8000" b="1">
                <a:latin typeface="AkzidenzGrotesk" panose="02000503050000020003"/>
                <a:cs typeface="Calibri"/>
              </a:rPr>
              <a:t>Other Talk: School </a:t>
            </a:r>
            <a:r>
              <a:rPr lang="en-US" sz="8000" b="1" err="1">
                <a:latin typeface="AkzidenzGrotesk" panose="02000503050000020003"/>
                <a:cs typeface="Calibri"/>
              </a:rPr>
              <a:t>projecten</a:t>
            </a:r>
            <a:endParaRPr lang="nl-NL" err="1"/>
          </a:p>
        </p:txBody>
      </p:sp>
      <p:pic>
        <p:nvPicPr>
          <p:cNvPr id="7" name="Picture 3" descr="Text&#10;&#10;Description automatically generated">
            <a:extLst>
              <a:ext uri="{FF2B5EF4-FFF2-40B4-BE49-F238E27FC236}">
                <a16:creationId xmlns:a16="http://schemas.microsoft.com/office/drawing/2014/main" id="{70BA2159-2706-4371-8ADF-710C7C628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019757"/>
            <a:ext cx="4517335" cy="2409244"/>
          </a:xfrm>
          <a:prstGeom prst="rect">
            <a:avLst/>
          </a:prstGeom>
        </p:spPr>
      </p:pic>
      <p:sp>
        <p:nvSpPr>
          <p:cNvPr id="2" name="Rectangle 6">
            <a:extLst>
              <a:ext uri="{FF2B5EF4-FFF2-40B4-BE49-F238E27FC236}">
                <a16:creationId xmlns:a16="http://schemas.microsoft.com/office/drawing/2014/main" id="{81509678-2E9E-5488-8419-FD05589C5391}"/>
              </a:ext>
            </a:extLst>
          </p:cNvPr>
          <p:cNvSpPr/>
          <p:nvPr/>
        </p:nvSpPr>
        <p:spPr>
          <a:xfrm rot="5400000">
            <a:off x="6058846" y="5276192"/>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Afbeelding 4" descr="Afbeelding met tekst, Graphics, clipart, logo&#10;&#10;Automatisch gegenereerde beschrijving">
            <a:extLst>
              <a:ext uri="{FF2B5EF4-FFF2-40B4-BE49-F238E27FC236}">
                <a16:creationId xmlns:a16="http://schemas.microsoft.com/office/drawing/2014/main" id="{8FBBA41B-A517-7CBB-CCE6-E46611631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582" y="549848"/>
            <a:ext cx="3349062" cy="3349062"/>
          </a:xfrm>
          <a:prstGeom prst="rect">
            <a:avLst/>
          </a:prstGeom>
        </p:spPr>
      </p:pic>
    </p:spTree>
    <p:extLst>
      <p:ext uri="{BB962C8B-B14F-4D97-AF65-F5344CB8AC3E}">
        <p14:creationId xmlns:p14="http://schemas.microsoft.com/office/powerpoint/2010/main" val="207835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A1E3E69-7567-15D3-2B5C-CDEA7D36E056}"/>
              </a:ext>
            </a:extLst>
          </p:cNvPr>
          <p:cNvSpPr>
            <a:spLocks noGrp="1"/>
          </p:cNvSpPr>
          <p:nvPr>
            <p:ph idx="1"/>
          </p:nvPr>
        </p:nvSpPr>
        <p:spPr>
          <a:xfrm>
            <a:off x="2709460" y="1961321"/>
            <a:ext cx="6255026" cy="4621281"/>
          </a:xfrm>
        </p:spPr>
        <p:txBody>
          <a:bodyPr vert="horz" lIns="91440" tIns="45720" rIns="91440" bIns="45720" rtlCol="0" anchor="t">
            <a:normAutofit/>
          </a:bodyPr>
          <a:lstStyle/>
          <a:p>
            <a:pPr marL="0" indent="0">
              <a:buNone/>
            </a:pPr>
            <a:endParaRPr lang="nl-BE"/>
          </a:p>
          <a:p>
            <a:pPr marL="514350" indent="-514350">
              <a:buFont typeface="+mj-lt"/>
              <a:buAutoNum type="arabicPeriod"/>
            </a:pPr>
            <a:r>
              <a:rPr lang="nl-BE"/>
              <a:t>Beginmeting </a:t>
            </a:r>
          </a:p>
          <a:p>
            <a:pPr marL="514350" indent="-514350">
              <a:buFont typeface="+mj-lt"/>
              <a:buAutoNum type="arabicPeriod"/>
            </a:pPr>
            <a:r>
              <a:rPr lang="nl-BE"/>
              <a:t>Startworkshop met leerlingen én leerkrachten</a:t>
            </a:r>
          </a:p>
          <a:p>
            <a:pPr marL="514350" indent="-514350">
              <a:buFont typeface="+mj-lt"/>
              <a:buAutoNum type="arabicPeriod"/>
            </a:pPr>
            <a:r>
              <a:rPr lang="nl-BE"/>
              <a:t>Plan van Actie</a:t>
            </a:r>
          </a:p>
          <a:p>
            <a:pPr marL="514350" indent="-514350">
              <a:buFont typeface="+mj-lt"/>
              <a:buAutoNum type="arabicPeriod"/>
            </a:pPr>
            <a:r>
              <a:rPr lang="nl-BE"/>
              <a:t>Interventies (lessen, workshops, daguitstappen, projectdagen, …)</a:t>
            </a:r>
          </a:p>
          <a:p>
            <a:pPr marL="514350" indent="-514350">
              <a:buFont typeface="+mj-lt"/>
              <a:buAutoNum type="arabicPeriod"/>
            </a:pPr>
            <a:r>
              <a:rPr lang="nl-BE"/>
              <a:t>Eindmeting </a:t>
            </a:r>
          </a:p>
          <a:p>
            <a:pPr marL="514350" indent="-514350">
              <a:buAutoNum type="arabicPeriod"/>
            </a:pPr>
            <a:endParaRPr lang="nl-BE">
              <a:cs typeface="Calibri" panose="020F0502020204030204"/>
            </a:endParaRPr>
          </a:p>
        </p:txBody>
      </p:sp>
      <p:sp>
        <p:nvSpPr>
          <p:cNvPr id="4" name="Rectangle 6">
            <a:extLst>
              <a:ext uri="{FF2B5EF4-FFF2-40B4-BE49-F238E27FC236}">
                <a16:creationId xmlns:a16="http://schemas.microsoft.com/office/drawing/2014/main" id="{0FCAD850-7B2D-6F55-C211-E9BCDC3F314D}"/>
              </a:ext>
            </a:extLst>
          </p:cNvPr>
          <p:cNvSpPr/>
          <p:nvPr/>
        </p:nvSpPr>
        <p:spPr>
          <a:xfrm rot="5400000">
            <a:off x="1708489" y="746092"/>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itle 1">
            <a:extLst>
              <a:ext uri="{FF2B5EF4-FFF2-40B4-BE49-F238E27FC236}">
                <a16:creationId xmlns:a16="http://schemas.microsoft.com/office/drawing/2014/main" id="{2F919DC1-DC9B-C494-B544-74276186B040}"/>
              </a:ext>
            </a:extLst>
          </p:cNvPr>
          <p:cNvSpPr txBox="1">
            <a:spLocks/>
          </p:cNvSpPr>
          <p:nvPr/>
        </p:nvSpPr>
        <p:spPr>
          <a:xfrm>
            <a:off x="838200" y="505238"/>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latin typeface="AkzidenzGrotesk" panose="02000503050000020003"/>
                <a:cs typeface="Calibri"/>
              </a:rPr>
              <a:t>Hoe? </a:t>
            </a:r>
          </a:p>
        </p:txBody>
      </p:sp>
      <p:pic>
        <p:nvPicPr>
          <p:cNvPr id="2" name="Afbeelding 1">
            <a:extLst>
              <a:ext uri="{FF2B5EF4-FFF2-40B4-BE49-F238E27FC236}">
                <a16:creationId xmlns:a16="http://schemas.microsoft.com/office/drawing/2014/main" id="{4D4CBFF6-8506-7C58-0823-707EEB9A5920}"/>
              </a:ext>
            </a:extLst>
          </p:cNvPr>
          <p:cNvPicPr>
            <a:picLocks noChangeAspect="1"/>
          </p:cNvPicPr>
          <p:nvPr/>
        </p:nvPicPr>
        <p:blipFill>
          <a:blip r:embed="rId2"/>
          <a:stretch>
            <a:fillRect/>
          </a:stretch>
        </p:blipFill>
        <p:spPr>
          <a:xfrm>
            <a:off x="11087100" y="6339164"/>
            <a:ext cx="1104900" cy="466725"/>
          </a:xfrm>
          <a:prstGeom prst="rect">
            <a:avLst/>
          </a:prstGeom>
        </p:spPr>
      </p:pic>
    </p:spTree>
    <p:extLst>
      <p:ext uri="{BB962C8B-B14F-4D97-AF65-F5344CB8AC3E}">
        <p14:creationId xmlns:p14="http://schemas.microsoft.com/office/powerpoint/2010/main" val="133297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FCAD850-7B2D-6F55-C211-E9BCDC3F314D}"/>
              </a:ext>
            </a:extLst>
          </p:cNvPr>
          <p:cNvSpPr/>
          <p:nvPr/>
        </p:nvSpPr>
        <p:spPr>
          <a:xfrm rot="5400000">
            <a:off x="1708489" y="746092"/>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itle 1">
            <a:extLst>
              <a:ext uri="{FF2B5EF4-FFF2-40B4-BE49-F238E27FC236}">
                <a16:creationId xmlns:a16="http://schemas.microsoft.com/office/drawing/2014/main" id="{2F919DC1-DC9B-C494-B544-74276186B040}"/>
              </a:ext>
            </a:extLst>
          </p:cNvPr>
          <p:cNvSpPr txBox="1">
            <a:spLocks/>
          </p:cNvSpPr>
          <p:nvPr/>
        </p:nvSpPr>
        <p:spPr>
          <a:xfrm>
            <a:off x="838200" y="505238"/>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latin typeface="AkzidenzGrotesk" panose="02000503050000020003"/>
                <a:cs typeface="Calibri"/>
              </a:rPr>
              <a:t>Begin- </a:t>
            </a:r>
            <a:r>
              <a:rPr lang="en-US" sz="4800" b="1" err="1">
                <a:latin typeface="AkzidenzGrotesk" panose="02000503050000020003"/>
                <a:cs typeface="Calibri"/>
              </a:rPr>
              <a:t>en</a:t>
            </a:r>
            <a:r>
              <a:rPr lang="en-US" sz="4800" b="1">
                <a:latin typeface="AkzidenzGrotesk" panose="02000503050000020003"/>
                <a:cs typeface="Calibri"/>
              </a:rPr>
              <a:t> </a:t>
            </a:r>
            <a:r>
              <a:rPr lang="en-US" sz="4800" b="1" err="1">
                <a:latin typeface="AkzidenzGrotesk" panose="02000503050000020003"/>
                <a:cs typeface="Calibri"/>
              </a:rPr>
              <a:t>eindmeting</a:t>
            </a:r>
            <a:r>
              <a:rPr lang="en-US" sz="4800" b="1">
                <a:latin typeface="AkzidenzGrotesk" panose="02000503050000020003"/>
                <a:cs typeface="Calibri"/>
              </a:rPr>
              <a:t> in 10 </a:t>
            </a:r>
            <a:r>
              <a:rPr lang="en-US" sz="4800" b="1" err="1">
                <a:latin typeface="AkzidenzGrotesk" panose="02000503050000020003"/>
                <a:cs typeface="Calibri"/>
              </a:rPr>
              <a:t>scholen</a:t>
            </a:r>
            <a:endParaRPr lang="en-US" sz="4800" b="1" err="1">
              <a:latin typeface="AkzidenzGrotesk" panose="02000503050000020003"/>
            </a:endParaRPr>
          </a:p>
        </p:txBody>
      </p:sp>
      <p:pic>
        <p:nvPicPr>
          <p:cNvPr id="2" name="Afbeelding 1">
            <a:extLst>
              <a:ext uri="{FF2B5EF4-FFF2-40B4-BE49-F238E27FC236}">
                <a16:creationId xmlns:a16="http://schemas.microsoft.com/office/drawing/2014/main" id="{4D4CBFF6-8506-7C58-0823-707EEB9A5920}"/>
              </a:ext>
            </a:extLst>
          </p:cNvPr>
          <p:cNvPicPr>
            <a:picLocks noChangeAspect="1"/>
          </p:cNvPicPr>
          <p:nvPr/>
        </p:nvPicPr>
        <p:blipFill>
          <a:blip r:embed="rId2"/>
          <a:stretch>
            <a:fillRect/>
          </a:stretch>
        </p:blipFill>
        <p:spPr>
          <a:xfrm>
            <a:off x="11087100" y="6339164"/>
            <a:ext cx="1104900" cy="466725"/>
          </a:xfrm>
          <a:prstGeom prst="rect">
            <a:avLst/>
          </a:prstGeom>
        </p:spPr>
      </p:pic>
      <p:sp>
        <p:nvSpPr>
          <p:cNvPr id="7" name="Tijdelijke aanduiding voor inhoud 6">
            <a:extLst>
              <a:ext uri="{FF2B5EF4-FFF2-40B4-BE49-F238E27FC236}">
                <a16:creationId xmlns:a16="http://schemas.microsoft.com/office/drawing/2014/main" id="{3982588C-6F04-F73A-1D48-43F2A50DD36E}"/>
              </a:ext>
            </a:extLst>
          </p:cNvPr>
          <p:cNvSpPr>
            <a:spLocks noGrp="1"/>
          </p:cNvSpPr>
          <p:nvPr>
            <p:ph idx="1"/>
          </p:nvPr>
        </p:nvSpPr>
        <p:spPr>
          <a:xfrm>
            <a:off x="838200" y="1825624"/>
            <a:ext cx="10515600" cy="4513539"/>
          </a:xfrm>
        </p:spPr>
        <p:txBody>
          <a:bodyPr numCol="2"/>
          <a:lstStyle/>
          <a:p>
            <a:pPr marL="135251" indent="0" defTabSz="914377">
              <a:buNone/>
              <a:defRPr/>
            </a:pPr>
            <a:r>
              <a:rPr lang="en-GB" sz="2800">
                <a:solidFill>
                  <a:prstClr val="black"/>
                </a:solidFill>
                <a:ea typeface="Lato Light" panose="020F0502020204030203" pitchFamily="34" charset="0"/>
                <a:cs typeface="Lato Light" panose="020F0502020204030203" pitchFamily="34" charset="0"/>
              </a:rPr>
              <a:t>BEGINMETING:</a:t>
            </a:r>
          </a:p>
          <a:p>
            <a:pPr marL="608950" indent="-473699" defTabSz="914377">
              <a:defRPr/>
            </a:pPr>
            <a:r>
              <a:rPr lang="en-GB" sz="2800" err="1">
                <a:solidFill>
                  <a:prstClr val="black"/>
                </a:solidFill>
                <a:ea typeface="Lato Light" panose="020F0502020204030203" pitchFamily="34" charset="0"/>
                <a:cs typeface="Lato Light" panose="020F0502020204030203" pitchFamily="34" charset="0"/>
              </a:rPr>
              <a:t>Aantal</a:t>
            </a:r>
            <a:r>
              <a:rPr lang="en-GB" sz="2800">
                <a:solidFill>
                  <a:prstClr val="black"/>
                </a:solidFill>
                <a:ea typeface="Lato Light" panose="020F0502020204030203" pitchFamily="34" charset="0"/>
                <a:cs typeface="Lato Light" panose="020F0502020204030203" pitchFamily="34" charset="0"/>
              </a:rPr>
              <a:t> </a:t>
            </a:r>
            <a:r>
              <a:rPr lang="en-GB" sz="2800" err="1">
                <a:solidFill>
                  <a:prstClr val="black"/>
                </a:solidFill>
                <a:ea typeface="Lato Light" panose="020F0502020204030203" pitchFamily="34" charset="0"/>
                <a:cs typeface="Lato Light" panose="020F0502020204030203" pitchFamily="34" charset="0"/>
              </a:rPr>
              <a:t>leerlingen</a:t>
            </a:r>
            <a:r>
              <a:rPr lang="en-GB" sz="2800">
                <a:solidFill>
                  <a:prstClr val="black"/>
                </a:solidFill>
                <a:ea typeface="Lato Light" panose="020F0502020204030203" pitchFamily="34" charset="0"/>
                <a:cs typeface="Lato Light" panose="020F0502020204030203" pitchFamily="34" charset="0"/>
              </a:rPr>
              <a:t>: N = 1998</a:t>
            </a:r>
          </a:p>
          <a:p>
            <a:pPr marL="608950" indent="-473699" defTabSz="914377">
              <a:defRPr/>
            </a:pPr>
            <a:r>
              <a:rPr lang="en-GB" sz="2800" err="1">
                <a:solidFill>
                  <a:prstClr val="black"/>
                </a:solidFill>
                <a:ea typeface="Lato Light" panose="020F0502020204030203" pitchFamily="34" charset="0"/>
                <a:cs typeface="Lato Light" panose="020F0502020204030203" pitchFamily="34" charset="0"/>
              </a:rPr>
              <a:t>Aantal</a:t>
            </a:r>
            <a:r>
              <a:rPr lang="en-GB" sz="2800">
                <a:solidFill>
                  <a:prstClr val="black"/>
                </a:solidFill>
                <a:ea typeface="Lato Light" panose="020F0502020204030203" pitchFamily="34" charset="0"/>
                <a:cs typeface="Lato Light" panose="020F0502020204030203" pitchFamily="34" charset="0"/>
              </a:rPr>
              <a:t> </a:t>
            </a:r>
            <a:r>
              <a:rPr lang="en-GB" sz="2800" err="1">
                <a:solidFill>
                  <a:prstClr val="black"/>
                </a:solidFill>
                <a:ea typeface="Lato Light" panose="020F0502020204030203" pitchFamily="34" charset="0"/>
                <a:cs typeface="Lato Light" panose="020F0502020204030203" pitchFamily="34" charset="0"/>
              </a:rPr>
              <a:t>leerkrachten</a:t>
            </a:r>
            <a:r>
              <a:rPr lang="en-GB" sz="2800">
                <a:solidFill>
                  <a:prstClr val="black"/>
                </a:solidFill>
                <a:ea typeface="Lato Light" panose="020F0502020204030203" pitchFamily="34" charset="0"/>
                <a:cs typeface="Lato Light" panose="020F0502020204030203" pitchFamily="34" charset="0"/>
              </a:rPr>
              <a:t>: N = 414</a:t>
            </a:r>
          </a:p>
          <a:p>
            <a:pPr marL="608950" indent="-473699" defTabSz="914377">
              <a:defRPr/>
            </a:pPr>
            <a:endParaRPr lang="en-GB">
              <a:solidFill>
                <a:prstClr val="black"/>
              </a:solidFill>
              <a:ea typeface="Lato Light" panose="020F0502020204030203" pitchFamily="34" charset="0"/>
              <a:cs typeface="Lato Light" panose="020F0502020204030203" pitchFamily="34" charset="0"/>
            </a:endParaRPr>
          </a:p>
          <a:p>
            <a:pPr marL="608950" indent="-473699" defTabSz="914377">
              <a:defRPr/>
            </a:pPr>
            <a:endParaRPr lang="en-GB" sz="2800">
              <a:solidFill>
                <a:prstClr val="black"/>
              </a:solidFill>
              <a:ea typeface="Lato Light" panose="020F0502020204030203" pitchFamily="34" charset="0"/>
              <a:cs typeface="Lato Light" panose="020F0502020204030203" pitchFamily="34" charset="0"/>
            </a:endParaRPr>
          </a:p>
          <a:p>
            <a:pPr marL="608950" indent="-473699" defTabSz="914377">
              <a:defRPr/>
            </a:pPr>
            <a:endParaRPr lang="en-GB">
              <a:solidFill>
                <a:prstClr val="black"/>
              </a:solidFill>
              <a:ea typeface="Lato Light" panose="020F0502020204030203" pitchFamily="34" charset="0"/>
              <a:cs typeface="Lato Light" panose="020F0502020204030203" pitchFamily="34" charset="0"/>
            </a:endParaRPr>
          </a:p>
          <a:p>
            <a:pPr marL="608950" indent="-473699" defTabSz="914377">
              <a:defRPr/>
            </a:pPr>
            <a:endParaRPr lang="en-GB" sz="2800">
              <a:solidFill>
                <a:prstClr val="black"/>
              </a:solidFill>
              <a:ea typeface="Lato Light" panose="020F0502020204030203" pitchFamily="34" charset="0"/>
              <a:cs typeface="Lato Light" panose="020F0502020204030203" pitchFamily="34" charset="0"/>
            </a:endParaRPr>
          </a:p>
          <a:p>
            <a:pPr marL="608950" indent="-473699" defTabSz="914377">
              <a:defRPr/>
            </a:pPr>
            <a:endParaRPr lang="en-GB" sz="2800">
              <a:solidFill>
                <a:prstClr val="black"/>
              </a:solidFill>
              <a:ea typeface="Lato Light" panose="020F0502020204030203" pitchFamily="34" charset="0"/>
              <a:cs typeface="Lato Light" panose="020F0502020204030203" pitchFamily="34" charset="0"/>
            </a:endParaRPr>
          </a:p>
          <a:p>
            <a:pPr marL="135251" indent="0" defTabSz="914377">
              <a:buNone/>
              <a:defRPr/>
            </a:pPr>
            <a:r>
              <a:rPr lang="en-GB" sz="2800">
                <a:solidFill>
                  <a:prstClr val="black"/>
                </a:solidFill>
                <a:ea typeface="Lato Light" panose="020F0502020204030203" pitchFamily="34" charset="0"/>
                <a:cs typeface="Lato Light" panose="020F0502020204030203" pitchFamily="34" charset="0"/>
              </a:rPr>
              <a:t>EINDMETING</a:t>
            </a:r>
          </a:p>
          <a:p>
            <a:pPr marL="478143" indent="-342891">
              <a:defRPr/>
            </a:pPr>
            <a:r>
              <a:rPr lang="en-GB" sz="2800" err="1">
                <a:solidFill>
                  <a:prstClr val="black"/>
                </a:solidFill>
                <a:ea typeface="Lato Light" panose="020F0502020204030203" pitchFamily="34" charset="0"/>
                <a:cs typeface="Lato Light" panose="020F0502020204030203" pitchFamily="34" charset="0"/>
              </a:rPr>
              <a:t>Aantal</a:t>
            </a:r>
            <a:r>
              <a:rPr lang="en-GB" sz="2800">
                <a:solidFill>
                  <a:prstClr val="black"/>
                </a:solidFill>
                <a:ea typeface="Lato Light" panose="020F0502020204030203" pitchFamily="34" charset="0"/>
                <a:cs typeface="Lato Light" panose="020F0502020204030203" pitchFamily="34" charset="0"/>
              </a:rPr>
              <a:t> </a:t>
            </a:r>
            <a:r>
              <a:rPr lang="en-GB" sz="2800" err="1">
                <a:solidFill>
                  <a:prstClr val="black"/>
                </a:solidFill>
                <a:ea typeface="Lato Light" panose="020F0502020204030203" pitchFamily="34" charset="0"/>
                <a:cs typeface="Lato Light" panose="020F0502020204030203" pitchFamily="34" charset="0"/>
              </a:rPr>
              <a:t>leerlingen</a:t>
            </a:r>
            <a:r>
              <a:rPr lang="en-GB" sz="2800">
                <a:solidFill>
                  <a:prstClr val="black"/>
                </a:solidFill>
                <a:ea typeface="Lato Light" panose="020F0502020204030203" pitchFamily="34" charset="0"/>
                <a:cs typeface="Lato Light" panose="020F0502020204030203" pitchFamily="34" charset="0"/>
              </a:rPr>
              <a:t>: N = 1174 </a:t>
            </a:r>
          </a:p>
          <a:p>
            <a:pPr marL="478143" indent="-342891">
              <a:defRPr/>
            </a:pPr>
            <a:r>
              <a:rPr lang="en-GB" sz="2800" err="1">
                <a:solidFill>
                  <a:prstClr val="black"/>
                </a:solidFill>
                <a:ea typeface="Lato Light" panose="020F0502020204030203" pitchFamily="34" charset="0"/>
                <a:cs typeface="Lato Light" panose="020F0502020204030203" pitchFamily="34" charset="0"/>
              </a:rPr>
              <a:t>Aantal</a:t>
            </a:r>
            <a:r>
              <a:rPr lang="en-GB" sz="2800">
                <a:solidFill>
                  <a:prstClr val="black"/>
                </a:solidFill>
                <a:ea typeface="Lato Light" panose="020F0502020204030203" pitchFamily="34" charset="0"/>
                <a:cs typeface="Lato Light" panose="020F0502020204030203" pitchFamily="34" charset="0"/>
              </a:rPr>
              <a:t> </a:t>
            </a:r>
            <a:r>
              <a:rPr lang="en-GB" sz="2800" err="1">
                <a:solidFill>
                  <a:prstClr val="black"/>
                </a:solidFill>
                <a:ea typeface="Lato Light" panose="020F0502020204030203" pitchFamily="34" charset="0"/>
                <a:cs typeface="Lato Light" panose="020F0502020204030203" pitchFamily="34" charset="0"/>
              </a:rPr>
              <a:t>leekrachten</a:t>
            </a:r>
            <a:r>
              <a:rPr lang="en-GB" sz="2800">
                <a:solidFill>
                  <a:prstClr val="black"/>
                </a:solidFill>
                <a:ea typeface="Lato Light" panose="020F0502020204030203" pitchFamily="34" charset="0"/>
                <a:cs typeface="Lato Light" panose="020F0502020204030203" pitchFamily="34" charset="0"/>
              </a:rPr>
              <a:t>: N = 134</a:t>
            </a:r>
          </a:p>
        </p:txBody>
      </p:sp>
      <p:pic>
        <p:nvPicPr>
          <p:cNvPr id="8" name="Afbeelding 7" descr="Afbeelding met tekst, kaart&#10;&#10;Automatisch gegenereerde beschrijving">
            <a:extLst>
              <a:ext uri="{FF2B5EF4-FFF2-40B4-BE49-F238E27FC236}">
                <a16:creationId xmlns:a16="http://schemas.microsoft.com/office/drawing/2014/main" id="{32F1DB2B-1216-ACE0-24A1-4503733690B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2817" y="3679408"/>
            <a:ext cx="6829071" cy="2706019"/>
          </a:xfrm>
          <a:prstGeom prst="rect">
            <a:avLst/>
          </a:prstGeom>
        </p:spPr>
      </p:pic>
    </p:spTree>
    <p:extLst>
      <p:ext uri="{BB962C8B-B14F-4D97-AF65-F5344CB8AC3E}">
        <p14:creationId xmlns:p14="http://schemas.microsoft.com/office/powerpoint/2010/main" val="3324862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A1E3E69-7567-15D3-2B5C-CDEA7D36E056}"/>
              </a:ext>
            </a:extLst>
          </p:cNvPr>
          <p:cNvSpPr>
            <a:spLocks noGrp="1"/>
          </p:cNvSpPr>
          <p:nvPr>
            <p:ph idx="1"/>
          </p:nvPr>
        </p:nvSpPr>
        <p:spPr>
          <a:xfrm>
            <a:off x="838200" y="2054087"/>
            <a:ext cx="10515600" cy="4545495"/>
          </a:xfrm>
        </p:spPr>
        <p:txBody>
          <a:bodyPr>
            <a:normAutofit lnSpcReduction="10000"/>
          </a:bodyPr>
          <a:lstStyle/>
          <a:p>
            <a:pPr marL="514350" indent="-514350">
              <a:buFont typeface="+mj-lt"/>
              <a:buAutoNum type="arabicPeriod"/>
            </a:pPr>
            <a:r>
              <a:rPr lang="nl-NL"/>
              <a:t>Focus op arbeidsfinaliteit </a:t>
            </a:r>
          </a:p>
          <a:p>
            <a:pPr marL="514350" indent="-514350">
              <a:buFont typeface="+mj-lt"/>
              <a:buAutoNum type="arabicPeriod"/>
            </a:pPr>
            <a:r>
              <a:rPr lang="nl-NL"/>
              <a:t>Focus op ontmoeting, met elkaar</a:t>
            </a:r>
          </a:p>
          <a:p>
            <a:pPr marL="514350" indent="-514350">
              <a:buFont typeface="+mj-lt"/>
              <a:buAutoNum type="arabicPeriod"/>
            </a:pPr>
            <a:r>
              <a:rPr lang="nl-NL"/>
              <a:t>Beperk theoretische kennis en vergroot ruimte voor open gesprekken</a:t>
            </a:r>
          </a:p>
          <a:p>
            <a:pPr marL="514350" indent="-514350">
              <a:buFont typeface="+mj-lt"/>
              <a:buAutoNum type="arabicPeriod"/>
            </a:pPr>
            <a:r>
              <a:rPr lang="nl-NL"/>
              <a:t>Zet in op vorming en competentiegevoel van leerkrachten </a:t>
            </a:r>
          </a:p>
          <a:p>
            <a:pPr marL="514350" indent="-514350">
              <a:buFont typeface="+mj-lt"/>
              <a:buAutoNum type="arabicPeriod"/>
            </a:pPr>
            <a:r>
              <a:rPr lang="nl-NL"/>
              <a:t>Kleine initiatieven boeken grote vooruitgang</a:t>
            </a:r>
          </a:p>
          <a:p>
            <a:pPr marL="514350" indent="-514350">
              <a:buFont typeface="+mj-lt"/>
              <a:buAutoNum type="arabicPeriod"/>
            </a:pPr>
            <a:r>
              <a:rPr lang="nl-NL"/>
              <a:t>Nood aan échte participatie en terugkoppeling</a:t>
            </a:r>
          </a:p>
          <a:p>
            <a:pPr marL="514350" indent="-514350">
              <a:buFont typeface="+mj-lt"/>
              <a:buAutoNum type="arabicPeriod"/>
            </a:pPr>
            <a:r>
              <a:rPr lang="nl-NL"/>
              <a:t>Zorg dragen voor trekkers van het project: je hebt niet alles onder controle</a:t>
            </a:r>
          </a:p>
          <a:p>
            <a:pPr marL="514350" indent="-514350">
              <a:buFont typeface="+mj-lt"/>
              <a:buAutoNum type="arabicPeriod"/>
            </a:pPr>
            <a:r>
              <a:rPr lang="nl-NL"/>
              <a:t>Enkel herhaalde inspanning zorgt voor attitude verandering</a:t>
            </a:r>
          </a:p>
          <a:p>
            <a:pPr marL="0" indent="0">
              <a:buNone/>
            </a:pPr>
            <a:endParaRPr lang="nl-BE">
              <a:solidFill>
                <a:srgbClr val="00ACBD"/>
              </a:solidFill>
            </a:endParaRPr>
          </a:p>
        </p:txBody>
      </p:sp>
      <p:sp>
        <p:nvSpPr>
          <p:cNvPr id="4" name="Rectangle 6">
            <a:extLst>
              <a:ext uri="{FF2B5EF4-FFF2-40B4-BE49-F238E27FC236}">
                <a16:creationId xmlns:a16="http://schemas.microsoft.com/office/drawing/2014/main" id="{0FCAD850-7B2D-6F55-C211-E9BCDC3F314D}"/>
              </a:ext>
            </a:extLst>
          </p:cNvPr>
          <p:cNvSpPr/>
          <p:nvPr/>
        </p:nvSpPr>
        <p:spPr>
          <a:xfrm rot="5400000">
            <a:off x="1708489" y="746092"/>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itle 1">
            <a:extLst>
              <a:ext uri="{FF2B5EF4-FFF2-40B4-BE49-F238E27FC236}">
                <a16:creationId xmlns:a16="http://schemas.microsoft.com/office/drawing/2014/main" id="{2F919DC1-DC9B-C494-B544-74276186B040}"/>
              </a:ext>
            </a:extLst>
          </p:cNvPr>
          <p:cNvSpPr txBox="1">
            <a:spLocks/>
          </p:cNvSpPr>
          <p:nvPr/>
        </p:nvSpPr>
        <p:spPr>
          <a:xfrm>
            <a:off x="838200" y="505238"/>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latin typeface="AkzidenzGrotesk" panose="02000503050000020003"/>
                <a:cs typeface="Calibri"/>
              </a:rPr>
              <a:t>Focus </a:t>
            </a:r>
            <a:r>
              <a:rPr lang="en-US" sz="4800" b="1" err="1">
                <a:latin typeface="AkzidenzGrotesk" panose="02000503050000020003"/>
                <a:cs typeface="Calibri"/>
              </a:rPr>
              <a:t>adhv</a:t>
            </a:r>
            <a:r>
              <a:rPr lang="en-US" sz="4800" b="1">
                <a:latin typeface="AkzidenzGrotesk" panose="02000503050000020003"/>
                <a:cs typeface="Calibri"/>
              </a:rPr>
              <a:t> lessons learned in 21-22</a:t>
            </a:r>
            <a:endParaRPr lang="en-US" sz="4800" b="1">
              <a:latin typeface="AkzidenzGrotesk" panose="02000503050000020003"/>
            </a:endParaRPr>
          </a:p>
        </p:txBody>
      </p:sp>
      <p:pic>
        <p:nvPicPr>
          <p:cNvPr id="2" name="Afbeelding 1">
            <a:extLst>
              <a:ext uri="{FF2B5EF4-FFF2-40B4-BE49-F238E27FC236}">
                <a16:creationId xmlns:a16="http://schemas.microsoft.com/office/drawing/2014/main" id="{4D4CBFF6-8506-7C58-0823-707EEB9A5920}"/>
              </a:ext>
            </a:extLst>
          </p:cNvPr>
          <p:cNvPicPr>
            <a:picLocks noChangeAspect="1"/>
          </p:cNvPicPr>
          <p:nvPr/>
        </p:nvPicPr>
        <p:blipFill>
          <a:blip r:embed="rId3"/>
          <a:stretch>
            <a:fillRect/>
          </a:stretch>
        </p:blipFill>
        <p:spPr>
          <a:xfrm>
            <a:off x="11087100" y="6339164"/>
            <a:ext cx="1104900" cy="466725"/>
          </a:xfrm>
          <a:prstGeom prst="rect">
            <a:avLst/>
          </a:prstGeom>
        </p:spPr>
      </p:pic>
    </p:spTree>
    <p:extLst>
      <p:ext uri="{BB962C8B-B14F-4D97-AF65-F5344CB8AC3E}">
        <p14:creationId xmlns:p14="http://schemas.microsoft.com/office/powerpoint/2010/main" val="249843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buAutoNum type="arabicPeriod"/>
            </a:pPr>
            <a:r>
              <a:rPr lang="en-US" sz="4400" err="1">
                <a:cs typeface="Calibri"/>
              </a:rPr>
              <a:t>Kennismaking</a:t>
            </a:r>
            <a:r>
              <a:rPr lang="en-US" sz="4400" dirty="0">
                <a:cs typeface="Calibri"/>
              </a:rPr>
              <a:t> </a:t>
            </a:r>
            <a:endParaRPr lang="en-US" sz="4400" dirty="0">
              <a:cs typeface="Segoe UI"/>
            </a:endParaRPr>
          </a:p>
          <a:p>
            <a:pPr marL="742950" indent="-742950">
              <a:buAutoNum type="arabicPeriod"/>
            </a:pPr>
            <a:r>
              <a:rPr lang="en-US" sz="4400" dirty="0" err="1">
                <a:cs typeface="Calibri"/>
              </a:rPr>
              <a:t>OtherTalk@School</a:t>
            </a:r>
            <a:r>
              <a:rPr lang="en-US" sz="4400" dirty="0">
                <a:cs typeface="Calibri"/>
              </a:rPr>
              <a:t>!</a:t>
            </a:r>
            <a:endParaRPr lang="en-US" sz="4400" dirty="0">
              <a:ea typeface="Calibri"/>
              <a:cs typeface="Segoe UI"/>
            </a:endParaRPr>
          </a:p>
          <a:p>
            <a:pPr marL="742950" indent="-742950">
              <a:buAutoNum type="arabicPeriod"/>
            </a:pPr>
            <a:r>
              <a:rPr lang="en-US" sz="4400" dirty="0">
                <a:cs typeface="Segoe UI"/>
              </a:rPr>
              <a:t>Other Talk – breed </a:t>
            </a:r>
            <a:r>
              <a:rPr lang="en-US" sz="4400" dirty="0" err="1">
                <a:cs typeface="Segoe UI"/>
              </a:rPr>
              <a:t>netwerk</a:t>
            </a:r>
            <a:endParaRPr lang="en-US" sz="4400" dirty="0">
              <a:cs typeface="Segoe UI"/>
            </a:endParaRPr>
          </a:p>
          <a:p>
            <a:pPr marL="1200150" lvl="1" indent="-742950">
              <a:buFont typeface="Arial"/>
              <a:buChar char="•"/>
            </a:pPr>
            <a:r>
              <a:rPr lang="en-US" sz="4400" dirty="0">
                <a:cs typeface="Segoe UI"/>
              </a:rPr>
              <a:t>School </a:t>
            </a:r>
            <a:r>
              <a:rPr lang="en-US" sz="4400" dirty="0" err="1">
                <a:cs typeface="Segoe UI"/>
              </a:rPr>
              <a:t>projecten</a:t>
            </a:r>
            <a:endParaRPr lang="en-US" sz="4400" dirty="0">
              <a:cs typeface="Segoe UI"/>
            </a:endParaRPr>
          </a:p>
          <a:p>
            <a:pPr marL="1200150" lvl="1" indent="-742950">
              <a:buFont typeface="Arial"/>
              <a:buChar char="•"/>
            </a:pPr>
            <a:r>
              <a:rPr lang="en-US" sz="4400" dirty="0">
                <a:cs typeface="Segoe UI"/>
              </a:rPr>
              <a:t>Teaching migration </a:t>
            </a:r>
            <a:endParaRPr lang="en-US" sz="4400" dirty="0">
              <a:ea typeface="Calibri"/>
              <a:cs typeface="Segoe UI"/>
            </a:endParaRPr>
          </a:p>
          <a:p>
            <a:pPr marL="742950" indent="-742950">
              <a:buAutoNum type="arabicPeriod"/>
            </a:pPr>
            <a:r>
              <a:rPr lang="en-US" sz="4400" err="1">
                <a:cs typeface="Segoe UI"/>
              </a:rPr>
              <a:t>Lessenreeks</a:t>
            </a:r>
            <a:endParaRPr lang="en-US" sz="4400">
              <a:cs typeface="Segoe UI"/>
            </a:endParaRPr>
          </a:p>
          <a:p>
            <a:endParaRPr lang="en-US" sz="4400">
              <a:cs typeface="Segoe UI"/>
            </a:endParaRPr>
          </a:p>
          <a:p>
            <a:pPr marL="742950" indent="-742950">
              <a:buAutoNum type="arabicPeriod"/>
            </a:pPr>
            <a:endParaRPr lang="en-US" sz="4400">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err="1">
                <a:latin typeface="AkzidenzGrotesk"/>
                <a:cs typeface="Calibri"/>
              </a:rPr>
              <a:t>Verloop</a:t>
            </a:r>
            <a:endParaRPr lang="en-US" sz="5400" b="1">
              <a:latin typeface="AkzidenzGrotesk"/>
            </a:endParaRP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pic>
        <p:nvPicPr>
          <p:cNvPr id="4" name="Afbeelding 3" descr="Afbeelding met tekst, Graphics, clipart, logo&#10;&#10;Automatisch gegenereerde beschrijving">
            <a:extLst>
              <a:ext uri="{FF2B5EF4-FFF2-40B4-BE49-F238E27FC236}">
                <a16:creationId xmlns:a16="http://schemas.microsoft.com/office/drawing/2014/main" id="{17142681-F0AE-A13D-8BF8-5532D242B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619" y="6185772"/>
            <a:ext cx="545478" cy="516723"/>
          </a:xfrm>
          <a:prstGeom prst="rect">
            <a:avLst/>
          </a:prstGeom>
        </p:spPr>
      </p:pic>
    </p:spTree>
    <p:extLst>
      <p:ext uri="{BB962C8B-B14F-4D97-AF65-F5344CB8AC3E}">
        <p14:creationId xmlns:p14="http://schemas.microsoft.com/office/powerpoint/2010/main" val="1105705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FCAD850-7B2D-6F55-C211-E9BCDC3F314D}"/>
              </a:ext>
            </a:extLst>
          </p:cNvPr>
          <p:cNvSpPr/>
          <p:nvPr/>
        </p:nvSpPr>
        <p:spPr>
          <a:xfrm rot="5400000">
            <a:off x="1708489" y="746092"/>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itle 1">
            <a:extLst>
              <a:ext uri="{FF2B5EF4-FFF2-40B4-BE49-F238E27FC236}">
                <a16:creationId xmlns:a16="http://schemas.microsoft.com/office/drawing/2014/main" id="{2F919DC1-DC9B-C494-B544-74276186B040}"/>
              </a:ext>
            </a:extLst>
          </p:cNvPr>
          <p:cNvSpPr txBox="1">
            <a:spLocks/>
          </p:cNvSpPr>
          <p:nvPr/>
        </p:nvSpPr>
        <p:spPr>
          <a:xfrm>
            <a:off x="838200" y="505238"/>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AkzidenzGrotesk" panose="02000503050000020003"/>
                <a:cs typeface="Calibri"/>
              </a:rPr>
              <a:t>Impact: </a:t>
            </a:r>
            <a:r>
              <a:rPr lang="en-US" sz="4800" b="1" dirty="0" err="1">
                <a:latin typeface="AkzidenzGrotesk" panose="02000503050000020003"/>
                <a:cs typeface="Calibri"/>
              </a:rPr>
              <a:t>Vorming</a:t>
            </a:r>
            <a:r>
              <a:rPr lang="en-US" sz="4800" b="1" dirty="0">
                <a:latin typeface="AkzidenzGrotesk" panose="02000503050000020003"/>
                <a:cs typeface="Calibri"/>
              </a:rPr>
              <a:t> </a:t>
            </a:r>
            <a:r>
              <a:rPr lang="en-US" sz="4800" b="1" dirty="0" err="1">
                <a:latin typeface="AkzidenzGrotesk" panose="02000503050000020003"/>
                <a:cs typeface="Calibri"/>
              </a:rPr>
              <a:t>voor</a:t>
            </a:r>
            <a:r>
              <a:rPr lang="en-US" sz="4800" b="1" dirty="0">
                <a:latin typeface="AkzidenzGrotesk" panose="02000503050000020003"/>
                <a:cs typeface="Calibri"/>
              </a:rPr>
              <a:t> </a:t>
            </a:r>
            <a:r>
              <a:rPr lang="en-US" sz="4800" b="1" dirty="0" err="1">
                <a:latin typeface="AkzidenzGrotesk" panose="02000503050000020003"/>
                <a:cs typeface="Calibri"/>
              </a:rPr>
              <a:t>leerkrachten</a:t>
            </a:r>
            <a:endParaRPr lang="en-US" sz="4800" b="1" dirty="0">
              <a:latin typeface="AkzidenzGrotesk" panose="02000503050000020003"/>
            </a:endParaRPr>
          </a:p>
        </p:txBody>
      </p:sp>
      <p:pic>
        <p:nvPicPr>
          <p:cNvPr id="2" name="Afbeelding 1">
            <a:extLst>
              <a:ext uri="{FF2B5EF4-FFF2-40B4-BE49-F238E27FC236}">
                <a16:creationId xmlns:a16="http://schemas.microsoft.com/office/drawing/2014/main" id="{4D4CBFF6-8506-7C58-0823-707EEB9A5920}"/>
              </a:ext>
            </a:extLst>
          </p:cNvPr>
          <p:cNvPicPr>
            <a:picLocks noChangeAspect="1"/>
          </p:cNvPicPr>
          <p:nvPr/>
        </p:nvPicPr>
        <p:blipFill>
          <a:blip r:embed="rId2"/>
          <a:stretch>
            <a:fillRect/>
          </a:stretch>
        </p:blipFill>
        <p:spPr>
          <a:xfrm>
            <a:off x="11087100" y="6339164"/>
            <a:ext cx="1104900" cy="466725"/>
          </a:xfrm>
          <a:prstGeom prst="rect">
            <a:avLst/>
          </a:prstGeom>
        </p:spPr>
      </p:pic>
      <p:graphicFrame>
        <p:nvGraphicFramePr>
          <p:cNvPr id="6" name="Grafiek 5">
            <a:extLst>
              <a:ext uri="{FF2B5EF4-FFF2-40B4-BE49-F238E27FC236}">
                <a16:creationId xmlns:a16="http://schemas.microsoft.com/office/drawing/2014/main" id="{F5DF0249-B94E-527F-2343-29C9A0D02F4E}"/>
              </a:ext>
            </a:extLst>
          </p:cNvPr>
          <p:cNvGraphicFramePr/>
          <p:nvPr>
            <p:extLst>
              <p:ext uri="{D42A27DB-BD31-4B8C-83A1-F6EECF244321}">
                <p14:modId xmlns:p14="http://schemas.microsoft.com/office/powerpoint/2010/main" val="3153049951"/>
              </p:ext>
            </p:extLst>
          </p:nvPr>
        </p:nvGraphicFramePr>
        <p:xfrm>
          <a:off x="1073663" y="1830801"/>
          <a:ext cx="9660598" cy="4900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5768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DB08FC8-A98B-8E49-1393-45CFE27578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035" t="17423" r="9878" b="17807"/>
          <a:stretch/>
        </p:blipFill>
        <p:spPr>
          <a:xfrm>
            <a:off x="9594613" y="5633990"/>
            <a:ext cx="2526707" cy="1042667"/>
          </a:xfrm>
          <a:prstGeom prst="rect">
            <a:avLst/>
          </a:prstGeom>
        </p:spPr>
      </p:pic>
      <p:sp>
        <p:nvSpPr>
          <p:cNvPr id="3" name="Title 1">
            <a:extLst>
              <a:ext uri="{FF2B5EF4-FFF2-40B4-BE49-F238E27FC236}">
                <a16:creationId xmlns:a16="http://schemas.microsoft.com/office/drawing/2014/main" id="{722DFA13-DCFD-F96F-667C-E627A8909C5E}"/>
              </a:ext>
            </a:extLst>
          </p:cNvPr>
          <p:cNvSpPr txBox="1">
            <a:spLocks/>
          </p:cNvSpPr>
          <p:nvPr/>
        </p:nvSpPr>
        <p:spPr>
          <a:xfrm>
            <a:off x="403154" y="2486491"/>
            <a:ext cx="11788846" cy="32274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500"/>
              </a:spcBef>
              <a:spcAft>
                <a:spcPts val="1000"/>
              </a:spcAft>
            </a:pPr>
            <a:r>
              <a:rPr lang="en-US" sz="8000" b="1">
                <a:latin typeface="AkzidenzGrotesk" panose="02000503050000020003"/>
                <a:cs typeface="Calibri"/>
              </a:rPr>
              <a:t>TEACHING MIGRATION </a:t>
            </a:r>
          </a:p>
        </p:txBody>
      </p:sp>
      <p:pic>
        <p:nvPicPr>
          <p:cNvPr id="4" name="Picture 5">
            <a:extLst>
              <a:ext uri="{FF2B5EF4-FFF2-40B4-BE49-F238E27FC236}">
                <a16:creationId xmlns:a16="http://schemas.microsoft.com/office/drawing/2014/main" id="{43D07860-EF14-BB3D-A9A4-D06C5FD7F45D}"/>
              </a:ext>
            </a:extLst>
          </p:cNvPr>
          <p:cNvPicPr>
            <a:picLocks noChangeAspect="1"/>
          </p:cNvPicPr>
          <p:nvPr/>
        </p:nvPicPr>
        <p:blipFill>
          <a:blip r:embed="rId3"/>
          <a:stretch>
            <a:fillRect/>
          </a:stretch>
        </p:blipFill>
        <p:spPr>
          <a:xfrm>
            <a:off x="4724400" y="152161"/>
            <a:ext cx="2743200" cy="2743200"/>
          </a:xfrm>
          <a:prstGeom prst="rect">
            <a:avLst/>
          </a:prstGeom>
        </p:spPr>
      </p:pic>
      <p:pic>
        <p:nvPicPr>
          <p:cNvPr id="6" name="Picture 3" descr="Logo&#10;&#10;Description automatically generated">
            <a:extLst>
              <a:ext uri="{FF2B5EF4-FFF2-40B4-BE49-F238E27FC236}">
                <a16:creationId xmlns:a16="http://schemas.microsoft.com/office/drawing/2014/main" id="{5C1E0117-1DE7-4029-B512-20052657BDC0}"/>
              </a:ext>
            </a:extLst>
          </p:cNvPr>
          <p:cNvPicPr>
            <a:picLocks noChangeAspect="1"/>
          </p:cNvPicPr>
          <p:nvPr/>
        </p:nvPicPr>
        <p:blipFill>
          <a:blip r:embed="rId4"/>
          <a:stretch>
            <a:fillRect/>
          </a:stretch>
        </p:blipFill>
        <p:spPr>
          <a:xfrm>
            <a:off x="197139" y="5799361"/>
            <a:ext cx="3240787" cy="877296"/>
          </a:xfrm>
          <a:prstGeom prst="rect">
            <a:avLst/>
          </a:prstGeom>
        </p:spPr>
      </p:pic>
      <p:sp>
        <p:nvSpPr>
          <p:cNvPr id="2" name="Rectangle 6">
            <a:extLst>
              <a:ext uri="{FF2B5EF4-FFF2-40B4-BE49-F238E27FC236}">
                <a16:creationId xmlns:a16="http://schemas.microsoft.com/office/drawing/2014/main" id="{0C81E7FB-9DD3-F9E7-87BF-300E762583C3}"/>
              </a:ext>
            </a:extLst>
          </p:cNvPr>
          <p:cNvSpPr/>
          <p:nvPr/>
        </p:nvSpPr>
        <p:spPr>
          <a:xfrm rot="5400000">
            <a:off x="6058846" y="3738074"/>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701354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FCAD850-7B2D-6F55-C211-E9BCDC3F314D}"/>
              </a:ext>
            </a:extLst>
          </p:cNvPr>
          <p:cNvSpPr/>
          <p:nvPr/>
        </p:nvSpPr>
        <p:spPr>
          <a:xfrm rot="5400000">
            <a:off x="1588732" y="250764"/>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itle 1">
            <a:extLst>
              <a:ext uri="{FF2B5EF4-FFF2-40B4-BE49-F238E27FC236}">
                <a16:creationId xmlns:a16="http://schemas.microsoft.com/office/drawing/2014/main" id="{2F919DC1-DC9B-C494-B544-74276186B040}"/>
              </a:ext>
            </a:extLst>
          </p:cNvPr>
          <p:cNvSpPr txBox="1">
            <a:spLocks/>
          </p:cNvSpPr>
          <p:nvPr/>
        </p:nvSpPr>
        <p:spPr>
          <a:xfrm>
            <a:off x="568568" y="55382"/>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latin typeface="AkzidenzGrotesk" panose="02000506030000020003" pitchFamily="2" charset="0"/>
                <a:cs typeface="Calibri"/>
              </a:rPr>
              <a:t>Teaching Migration: What</a:t>
            </a:r>
            <a:endParaRPr lang="en-US" sz="4800" b="1">
              <a:latin typeface="AkzidenzGrotesk" panose="02000506030000020003" pitchFamily="2" charset="0"/>
            </a:endParaRPr>
          </a:p>
        </p:txBody>
      </p:sp>
      <p:pic>
        <p:nvPicPr>
          <p:cNvPr id="6" name="Afbeelding 5">
            <a:extLst>
              <a:ext uri="{FF2B5EF4-FFF2-40B4-BE49-F238E27FC236}">
                <a16:creationId xmlns:a16="http://schemas.microsoft.com/office/drawing/2014/main" id="{E1C104D5-F255-4705-A258-06723E2E8755}"/>
              </a:ext>
            </a:extLst>
          </p:cNvPr>
          <p:cNvPicPr>
            <a:picLocks noChangeAspect="1"/>
          </p:cNvPicPr>
          <p:nvPr/>
        </p:nvPicPr>
        <p:blipFill>
          <a:blip r:embed="rId3"/>
          <a:stretch>
            <a:fillRect/>
          </a:stretch>
        </p:blipFill>
        <p:spPr>
          <a:xfrm>
            <a:off x="9267825" y="6286777"/>
            <a:ext cx="2924175" cy="571500"/>
          </a:xfrm>
          <a:prstGeom prst="rect">
            <a:avLst/>
          </a:prstGeom>
        </p:spPr>
      </p:pic>
      <p:pic>
        <p:nvPicPr>
          <p:cNvPr id="10" name="Afbeelding 9">
            <a:extLst>
              <a:ext uri="{FF2B5EF4-FFF2-40B4-BE49-F238E27FC236}">
                <a16:creationId xmlns:a16="http://schemas.microsoft.com/office/drawing/2014/main" id="{C4D4490A-D70F-4B86-BC7D-0D1648A08465}"/>
              </a:ext>
            </a:extLst>
          </p:cNvPr>
          <p:cNvPicPr>
            <a:picLocks noChangeAspect="1"/>
          </p:cNvPicPr>
          <p:nvPr/>
        </p:nvPicPr>
        <p:blipFill rotWithShape="1">
          <a:blip r:embed="rId4"/>
          <a:srcRect t="9135"/>
          <a:stretch/>
        </p:blipFill>
        <p:spPr>
          <a:xfrm>
            <a:off x="2432539" y="1622671"/>
            <a:ext cx="6688015" cy="3032664"/>
          </a:xfrm>
          <a:prstGeom prst="rect">
            <a:avLst/>
          </a:prstGeom>
        </p:spPr>
      </p:pic>
    </p:spTree>
    <p:extLst>
      <p:ext uri="{BB962C8B-B14F-4D97-AF65-F5344CB8AC3E}">
        <p14:creationId xmlns:p14="http://schemas.microsoft.com/office/powerpoint/2010/main" val="4155236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2CD3E14-BDA0-D4BF-F6C3-F5A8CC22F827}"/>
              </a:ext>
            </a:extLst>
          </p:cNvPr>
          <p:cNvGraphicFramePr/>
          <p:nvPr>
            <p:extLst>
              <p:ext uri="{D42A27DB-BD31-4B8C-83A1-F6EECF244321}">
                <p14:modId xmlns:p14="http://schemas.microsoft.com/office/powerpoint/2010/main" val="1869390606"/>
              </p:ext>
            </p:extLst>
          </p:nvPr>
        </p:nvGraphicFramePr>
        <p:xfrm>
          <a:off x="943600" y="1517888"/>
          <a:ext cx="11811107" cy="454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82B3579-1D14-4190-9B22-0FE7B69B8499}"/>
              </a:ext>
            </a:extLst>
          </p:cNvPr>
          <p:cNvSpPr>
            <a:spLocks noGrp="1"/>
          </p:cNvSpPr>
          <p:nvPr>
            <p:ph type="title"/>
          </p:nvPr>
        </p:nvSpPr>
        <p:spPr>
          <a:xfrm>
            <a:off x="685137" y="-120189"/>
            <a:ext cx="10821725" cy="1325563"/>
          </a:xfrm>
        </p:spPr>
        <p:txBody>
          <a:bodyPr>
            <a:normAutofit/>
          </a:bodyPr>
          <a:lstStyle/>
          <a:p>
            <a:r>
              <a:rPr lang="en-US" sz="3600" b="1">
                <a:latin typeface="Trump Gothic Pro" panose="02000508020000020004" pitchFamily="2" charset="0"/>
                <a:cs typeface="Calibri"/>
              </a:rPr>
              <a:t>OVERZICHT TOOLBOX</a:t>
            </a:r>
            <a:endParaRPr lang="en-BE" sz="3600" b="1">
              <a:latin typeface="Trump Gothic Pro" panose="02000508020000020004" pitchFamily="2" charset="0"/>
            </a:endParaRPr>
          </a:p>
        </p:txBody>
      </p:sp>
      <p:pic>
        <p:nvPicPr>
          <p:cNvPr id="9" name="Picture 3" descr="Logo&#10;&#10;Description automatically generated">
            <a:extLst>
              <a:ext uri="{FF2B5EF4-FFF2-40B4-BE49-F238E27FC236}">
                <a16:creationId xmlns:a16="http://schemas.microsoft.com/office/drawing/2014/main" id="{2E2CD97F-4BBB-092A-CA51-DBF34C46A8EA}"/>
              </a:ext>
            </a:extLst>
          </p:cNvPr>
          <p:cNvPicPr>
            <a:picLocks noChangeAspect="1"/>
          </p:cNvPicPr>
          <p:nvPr/>
        </p:nvPicPr>
        <p:blipFill>
          <a:blip r:embed="rId8"/>
          <a:stretch>
            <a:fillRect/>
          </a:stretch>
        </p:blipFill>
        <p:spPr>
          <a:xfrm>
            <a:off x="11567160" y="6283638"/>
            <a:ext cx="524684" cy="480949"/>
          </a:xfrm>
          <a:prstGeom prst="rect">
            <a:avLst/>
          </a:prstGeom>
        </p:spPr>
      </p:pic>
      <p:pic>
        <p:nvPicPr>
          <p:cNvPr id="10" name="Afbeelding 9">
            <a:extLst>
              <a:ext uri="{FF2B5EF4-FFF2-40B4-BE49-F238E27FC236}">
                <a16:creationId xmlns:a16="http://schemas.microsoft.com/office/drawing/2014/main" id="{483CD878-61A1-22DC-6F7C-425CAAA575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14527" y="6248491"/>
            <a:ext cx="1154691" cy="581823"/>
          </a:xfrm>
          <a:prstGeom prst="rect">
            <a:avLst/>
          </a:prstGeom>
        </p:spPr>
      </p:pic>
      <p:pic>
        <p:nvPicPr>
          <p:cNvPr id="12" name="Afbeelding 11">
            <a:extLst>
              <a:ext uri="{FF2B5EF4-FFF2-40B4-BE49-F238E27FC236}">
                <a16:creationId xmlns:a16="http://schemas.microsoft.com/office/drawing/2014/main" id="{738B62F8-4BA1-8418-4A97-C2D8A25860F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5964" y="1427354"/>
            <a:ext cx="673267" cy="914400"/>
          </a:xfrm>
          <a:prstGeom prst="rect">
            <a:avLst/>
          </a:prstGeom>
          <a:noFill/>
          <a:ln>
            <a:noFill/>
          </a:ln>
        </p:spPr>
      </p:pic>
      <p:pic>
        <p:nvPicPr>
          <p:cNvPr id="16" name="Afbeelding 15">
            <a:extLst>
              <a:ext uri="{FF2B5EF4-FFF2-40B4-BE49-F238E27FC236}">
                <a16:creationId xmlns:a16="http://schemas.microsoft.com/office/drawing/2014/main" id="{C6CF9383-C706-2EBD-6D93-DFFB9C3D60F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76084" y="3429000"/>
            <a:ext cx="955816" cy="731520"/>
          </a:xfrm>
          <a:prstGeom prst="rect">
            <a:avLst/>
          </a:prstGeom>
          <a:noFill/>
          <a:ln>
            <a:noFill/>
          </a:ln>
        </p:spPr>
      </p:pic>
      <p:pic>
        <p:nvPicPr>
          <p:cNvPr id="17" name="Afbeelding 16">
            <a:extLst>
              <a:ext uri="{FF2B5EF4-FFF2-40B4-BE49-F238E27FC236}">
                <a16:creationId xmlns:a16="http://schemas.microsoft.com/office/drawing/2014/main" id="{4C8CED0F-EC90-BD29-7399-025E169A434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 r="-15756" b="56996"/>
          <a:stretch/>
        </p:blipFill>
        <p:spPr bwMode="auto">
          <a:xfrm>
            <a:off x="2076084" y="4379590"/>
            <a:ext cx="950650" cy="731520"/>
          </a:xfrm>
          <a:prstGeom prst="rect">
            <a:avLst/>
          </a:prstGeom>
          <a:noFill/>
          <a:ln>
            <a:noFill/>
          </a:ln>
        </p:spPr>
      </p:pic>
      <p:pic>
        <p:nvPicPr>
          <p:cNvPr id="3" name="Afbeelding 3" descr="Afbeelding met tekst, visitekaartje&#10;&#10;Automatisch gegenereerde beschrijving">
            <a:extLst>
              <a:ext uri="{FF2B5EF4-FFF2-40B4-BE49-F238E27FC236}">
                <a16:creationId xmlns:a16="http://schemas.microsoft.com/office/drawing/2014/main" id="{EE0A5116-A26D-6EC2-3F02-A8FDF83AFED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56909" y="5468699"/>
            <a:ext cx="1108983" cy="602933"/>
          </a:xfrm>
          <a:prstGeom prst="rect">
            <a:avLst/>
          </a:prstGeom>
        </p:spPr>
      </p:pic>
      <p:pic>
        <p:nvPicPr>
          <p:cNvPr id="14" name="Afbeelding 13">
            <a:extLst>
              <a:ext uri="{FF2B5EF4-FFF2-40B4-BE49-F238E27FC236}">
                <a16:creationId xmlns:a16="http://schemas.microsoft.com/office/drawing/2014/main" id="{A52A6896-CE4C-05D5-8EAA-CB31BB217CC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50811" y="2550384"/>
            <a:ext cx="885832" cy="731520"/>
          </a:xfrm>
          <a:prstGeom prst="rect">
            <a:avLst/>
          </a:prstGeom>
          <a:noFill/>
          <a:ln>
            <a:noFill/>
          </a:ln>
        </p:spPr>
      </p:pic>
      <p:sp>
        <p:nvSpPr>
          <p:cNvPr id="13" name="Rectangle 6">
            <a:extLst>
              <a:ext uri="{FF2B5EF4-FFF2-40B4-BE49-F238E27FC236}">
                <a16:creationId xmlns:a16="http://schemas.microsoft.com/office/drawing/2014/main" id="{BFD90AD8-7A57-4020-A80F-BD3FE963EF9F}"/>
              </a:ext>
            </a:extLst>
          </p:cNvPr>
          <p:cNvSpPr/>
          <p:nvPr/>
        </p:nvSpPr>
        <p:spPr>
          <a:xfrm rot="5400000">
            <a:off x="1606813" y="3664"/>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463490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BD9557C-A950-414B-B392-7045E1A3FB3C}"/>
              </a:ext>
            </a:extLst>
          </p:cNvPr>
          <p:cNvPicPr>
            <a:picLocks noChangeAspect="1"/>
          </p:cNvPicPr>
          <p:nvPr/>
        </p:nvPicPr>
        <p:blipFill>
          <a:blip r:embed="rId3"/>
          <a:stretch>
            <a:fillRect/>
          </a:stretch>
        </p:blipFill>
        <p:spPr>
          <a:xfrm>
            <a:off x="1356254" y="738640"/>
            <a:ext cx="9269886" cy="5915259"/>
          </a:xfrm>
          <a:prstGeom prst="rect">
            <a:avLst/>
          </a:prstGeom>
        </p:spPr>
      </p:pic>
      <p:sp>
        <p:nvSpPr>
          <p:cNvPr id="5" name="Ovaal 4">
            <a:extLst>
              <a:ext uri="{FF2B5EF4-FFF2-40B4-BE49-F238E27FC236}">
                <a16:creationId xmlns:a16="http://schemas.microsoft.com/office/drawing/2014/main" id="{413C1AD2-A6A2-4E51-97E5-E10B3B0C83F2}"/>
              </a:ext>
            </a:extLst>
          </p:cNvPr>
          <p:cNvSpPr/>
          <p:nvPr/>
        </p:nvSpPr>
        <p:spPr>
          <a:xfrm>
            <a:off x="3100040" y="4391770"/>
            <a:ext cx="657922" cy="591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A7FDE4DC-66C6-477C-A2E2-F64A146DD039}"/>
              </a:ext>
            </a:extLst>
          </p:cNvPr>
          <p:cNvSpPr/>
          <p:nvPr/>
        </p:nvSpPr>
        <p:spPr>
          <a:xfrm>
            <a:off x="4757855" y="1275744"/>
            <a:ext cx="657922" cy="591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1F67AA47-0239-4888-954B-1E67286158E0}"/>
              </a:ext>
            </a:extLst>
          </p:cNvPr>
          <p:cNvSpPr/>
          <p:nvPr/>
        </p:nvSpPr>
        <p:spPr>
          <a:xfrm>
            <a:off x="6433666" y="4391770"/>
            <a:ext cx="657922" cy="591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D06DB309-EBBB-4CD9-A745-A58FC736BB63}"/>
              </a:ext>
            </a:extLst>
          </p:cNvPr>
          <p:cNvSpPr/>
          <p:nvPr/>
        </p:nvSpPr>
        <p:spPr>
          <a:xfrm>
            <a:off x="1457094" y="1286895"/>
            <a:ext cx="657922" cy="591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E9599C9E-CBF3-4E32-A384-8067BB9664D7}"/>
              </a:ext>
            </a:extLst>
          </p:cNvPr>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27666" y="1139564"/>
            <a:ext cx="948267" cy="789583"/>
          </a:xfrm>
          <a:prstGeom prst="rect">
            <a:avLst/>
          </a:prstGeom>
          <a:noFill/>
          <a:ln>
            <a:noFill/>
          </a:ln>
        </p:spPr>
      </p:pic>
      <p:pic>
        <p:nvPicPr>
          <p:cNvPr id="18" name="Afbeelding 17">
            <a:extLst>
              <a:ext uri="{FF2B5EF4-FFF2-40B4-BE49-F238E27FC236}">
                <a16:creationId xmlns:a16="http://schemas.microsoft.com/office/drawing/2014/main" id="{169E182B-583D-4212-995C-92804889D82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040" y="4337424"/>
            <a:ext cx="657922" cy="645796"/>
          </a:xfrm>
          <a:prstGeom prst="rect">
            <a:avLst/>
          </a:prstGeom>
          <a:noFill/>
          <a:ln>
            <a:noFill/>
          </a:ln>
        </p:spPr>
      </p:pic>
      <p:pic>
        <p:nvPicPr>
          <p:cNvPr id="19" name="Afbeelding 18">
            <a:extLst>
              <a:ext uri="{FF2B5EF4-FFF2-40B4-BE49-F238E27FC236}">
                <a16:creationId xmlns:a16="http://schemas.microsoft.com/office/drawing/2014/main" id="{C8425EAE-4B28-4068-8FD1-C33122B94D1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6791" y="1321914"/>
            <a:ext cx="400050" cy="499110"/>
          </a:xfrm>
          <a:prstGeom prst="rect">
            <a:avLst/>
          </a:prstGeom>
          <a:noFill/>
          <a:ln>
            <a:noFill/>
          </a:ln>
        </p:spPr>
      </p:pic>
      <p:pic>
        <p:nvPicPr>
          <p:cNvPr id="20" name="Afbeelding 19">
            <a:extLst>
              <a:ext uri="{FF2B5EF4-FFF2-40B4-BE49-F238E27FC236}">
                <a16:creationId xmlns:a16="http://schemas.microsoft.com/office/drawing/2014/main" id="{E0C1401E-1D9F-4272-B174-11BFD451139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433667" y="4391770"/>
            <a:ext cx="657922" cy="591450"/>
          </a:xfrm>
          <a:prstGeom prst="rect">
            <a:avLst/>
          </a:prstGeom>
        </p:spPr>
      </p:pic>
      <p:pic>
        <p:nvPicPr>
          <p:cNvPr id="21" name="Afbeelding 20">
            <a:extLst>
              <a:ext uri="{FF2B5EF4-FFF2-40B4-BE49-F238E27FC236}">
                <a16:creationId xmlns:a16="http://schemas.microsoft.com/office/drawing/2014/main" id="{92FD3B08-B1B7-4D73-83CA-E2689956AACA}"/>
              </a:ext>
            </a:extLst>
          </p:cNvPr>
          <p:cNvPicPr/>
          <p:nvPr/>
        </p:nvPicPr>
        <p:blipFill rotWithShape="1">
          <a:blip r:embed="rId9">
            <a:extLst>
              <a:ext uri="{28A0092B-C50C-407E-A947-70E740481C1C}">
                <a14:useLocalDpi xmlns:a14="http://schemas.microsoft.com/office/drawing/2010/main" val="0"/>
              </a:ext>
            </a:extLst>
          </a:blip>
          <a:srcRect l="3636" t="3404" r="6666" b="9788"/>
          <a:stretch/>
        </p:blipFill>
        <p:spPr bwMode="auto">
          <a:xfrm>
            <a:off x="8087566" y="1275745"/>
            <a:ext cx="657922" cy="591450"/>
          </a:xfrm>
          <a:prstGeom prst="rect">
            <a:avLst/>
          </a:prstGeom>
          <a:ln>
            <a:noFill/>
          </a:ln>
          <a:extLst>
            <a:ext uri="{53640926-AAD7-44D8-BBD7-CCE9431645EC}">
              <a14:shadowObscured xmlns:a14="http://schemas.microsoft.com/office/drawing/2010/main"/>
            </a:ext>
          </a:extLst>
        </p:spPr>
      </p:pic>
      <p:pic>
        <p:nvPicPr>
          <p:cNvPr id="22" name="Picture 3" descr="Logo&#10;&#10;Description automatically generated">
            <a:extLst>
              <a:ext uri="{FF2B5EF4-FFF2-40B4-BE49-F238E27FC236}">
                <a16:creationId xmlns:a16="http://schemas.microsoft.com/office/drawing/2014/main" id="{862A1AA0-21C5-3D7B-81D4-8FAD1233B8F1}"/>
              </a:ext>
            </a:extLst>
          </p:cNvPr>
          <p:cNvPicPr>
            <a:picLocks noChangeAspect="1"/>
          </p:cNvPicPr>
          <p:nvPr/>
        </p:nvPicPr>
        <p:blipFill>
          <a:blip r:embed="rId10"/>
          <a:stretch>
            <a:fillRect/>
          </a:stretch>
        </p:blipFill>
        <p:spPr>
          <a:xfrm>
            <a:off x="11567160" y="6283638"/>
            <a:ext cx="524684" cy="480949"/>
          </a:xfrm>
          <a:prstGeom prst="rect">
            <a:avLst/>
          </a:prstGeom>
        </p:spPr>
      </p:pic>
      <p:pic>
        <p:nvPicPr>
          <p:cNvPr id="23" name="Picture 3" descr="Logo&#10;&#10;Description automatically generated">
            <a:extLst>
              <a:ext uri="{FF2B5EF4-FFF2-40B4-BE49-F238E27FC236}">
                <a16:creationId xmlns:a16="http://schemas.microsoft.com/office/drawing/2014/main" id="{9E1AEF66-9584-540C-3E22-1D9CB2B0B3EC}"/>
              </a:ext>
            </a:extLst>
          </p:cNvPr>
          <p:cNvPicPr>
            <a:picLocks noChangeAspect="1"/>
          </p:cNvPicPr>
          <p:nvPr/>
        </p:nvPicPr>
        <p:blipFill>
          <a:blip r:embed="rId11"/>
          <a:stretch>
            <a:fillRect/>
          </a:stretch>
        </p:blipFill>
        <p:spPr>
          <a:xfrm>
            <a:off x="10035662" y="6378402"/>
            <a:ext cx="1076520" cy="291419"/>
          </a:xfrm>
          <a:prstGeom prst="rect">
            <a:avLst/>
          </a:prstGeom>
        </p:spPr>
      </p:pic>
      <p:sp>
        <p:nvSpPr>
          <p:cNvPr id="24" name="Tekstvak 23">
            <a:extLst>
              <a:ext uri="{FF2B5EF4-FFF2-40B4-BE49-F238E27FC236}">
                <a16:creationId xmlns:a16="http://schemas.microsoft.com/office/drawing/2014/main" id="{A89B0F4D-9299-9798-4890-2B7A53FAC169}"/>
              </a:ext>
            </a:extLst>
          </p:cNvPr>
          <p:cNvSpPr txBox="1"/>
          <p:nvPr/>
        </p:nvSpPr>
        <p:spPr>
          <a:xfrm>
            <a:off x="11176806" y="6324056"/>
            <a:ext cx="325730" cy="400110"/>
          </a:xfrm>
          <a:prstGeom prst="rect">
            <a:avLst/>
          </a:prstGeom>
          <a:noFill/>
        </p:spPr>
        <p:txBody>
          <a:bodyPr wrap="none" rtlCol="0">
            <a:spAutoFit/>
          </a:bodyPr>
          <a:lstStyle/>
          <a:p>
            <a:r>
              <a:rPr lang="nl-BE" sz="2000" b="1"/>
              <a:t>X</a:t>
            </a:r>
            <a:endParaRPr lang="nl-BE" b="1"/>
          </a:p>
        </p:txBody>
      </p:sp>
      <p:sp>
        <p:nvSpPr>
          <p:cNvPr id="25" name="Ovaal 24">
            <a:extLst>
              <a:ext uri="{FF2B5EF4-FFF2-40B4-BE49-F238E27FC236}">
                <a16:creationId xmlns:a16="http://schemas.microsoft.com/office/drawing/2014/main" id="{D2085AFD-3AF0-4C91-B306-9B1804887020}"/>
              </a:ext>
            </a:extLst>
          </p:cNvPr>
          <p:cNvSpPr/>
          <p:nvPr/>
        </p:nvSpPr>
        <p:spPr>
          <a:xfrm>
            <a:off x="2633678" y="1208933"/>
            <a:ext cx="1374507" cy="810508"/>
          </a:xfrm>
          <a:prstGeom prst="ellipse">
            <a:avLst/>
          </a:prstGeom>
          <a:noFill/>
          <a:ln w="38100">
            <a:solidFill>
              <a:srgbClr val="FDB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al 25">
            <a:extLst>
              <a:ext uri="{FF2B5EF4-FFF2-40B4-BE49-F238E27FC236}">
                <a16:creationId xmlns:a16="http://schemas.microsoft.com/office/drawing/2014/main" id="{697F1889-E1A8-4947-B068-7AA0BB0A8498}"/>
              </a:ext>
            </a:extLst>
          </p:cNvPr>
          <p:cNvSpPr/>
          <p:nvPr/>
        </p:nvSpPr>
        <p:spPr>
          <a:xfrm>
            <a:off x="9299556" y="1195845"/>
            <a:ext cx="1374507" cy="810508"/>
          </a:xfrm>
          <a:prstGeom prst="ellipse">
            <a:avLst/>
          </a:prstGeom>
          <a:noFill/>
          <a:ln w="38100">
            <a:solidFill>
              <a:srgbClr val="FDB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al 26">
            <a:extLst>
              <a:ext uri="{FF2B5EF4-FFF2-40B4-BE49-F238E27FC236}">
                <a16:creationId xmlns:a16="http://schemas.microsoft.com/office/drawing/2014/main" id="{9DB1C972-D39B-466D-9458-2F66A7E57147}"/>
              </a:ext>
            </a:extLst>
          </p:cNvPr>
          <p:cNvSpPr/>
          <p:nvPr/>
        </p:nvSpPr>
        <p:spPr>
          <a:xfrm>
            <a:off x="4307612" y="4391770"/>
            <a:ext cx="1374507" cy="810508"/>
          </a:xfrm>
          <a:prstGeom prst="ellipse">
            <a:avLst/>
          </a:prstGeom>
          <a:noFill/>
          <a:ln w="38100">
            <a:solidFill>
              <a:srgbClr val="FDB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a:extLst>
              <a:ext uri="{FF2B5EF4-FFF2-40B4-BE49-F238E27FC236}">
                <a16:creationId xmlns:a16="http://schemas.microsoft.com/office/drawing/2014/main" id="{34E00460-7827-4459-822E-62CB45E371A2}"/>
              </a:ext>
            </a:extLst>
          </p:cNvPr>
          <p:cNvSpPr/>
          <p:nvPr/>
        </p:nvSpPr>
        <p:spPr>
          <a:xfrm>
            <a:off x="7583635" y="4391770"/>
            <a:ext cx="1065760" cy="409605"/>
          </a:xfrm>
          <a:prstGeom prst="ellipse">
            <a:avLst/>
          </a:prstGeom>
          <a:noFill/>
          <a:ln w="38100">
            <a:solidFill>
              <a:srgbClr val="FDB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Pijl: rechts 1">
            <a:extLst>
              <a:ext uri="{FF2B5EF4-FFF2-40B4-BE49-F238E27FC236}">
                <a16:creationId xmlns:a16="http://schemas.microsoft.com/office/drawing/2014/main" id="{62D5ADDE-81FD-4BB9-B1BA-0D7437C1D10F}"/>
              </a:ext>
            </a:extLst>
          </p:cNvPr>
          <p:cNvSpPr/>
          <p:nvPr/>
        </p:nvSpPr>
        <p:spPr>
          <a:xfrm>
            <a:off x="1580322" y="5943600"/>
            <a:ext cx="1630017" cy="434802"/>
          </a:xfrm>
          <a:prstGeom prst="rightArrow">
            <a:avLst/>
          </a:prstGeom>
          <a:solidFill>
            <a:srgbClr val="FDBF0F"/>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6" name="Afbeelding 55">
            <a:extLst>
              <a:ext uri="{FF2B5EF4-FFF2-40B4-BE49-F238E27FC236}">
                <a16:creationId xmlns:a16="http://schemas.microsoft.com/office/drawing/2014/main" id="{ADB909B4-A73E-4F5D-BE43-7CEB6F40C6ED}"/>
              </a:ext>
            </a:extLst>
          </p:cNvPr>
          <p:cNvPicPr>
            <a:picLocks noChangeAspect="1"/>
          </p:cNvPicPr>
          <p:nvPr/>
        </p:nvPicPr>
        <p:blipFill rotWithShape="1">
          <a:blip r:embed="rId12">
            <a:extLst>
              <a:ext uri="{28A0092B-C50C-407E-A947-70E740481C1C}">
                <a14:useLocalDpi xmlns:a14="http://schemas.microsoft.com/office/drawing/2010/main" val="0"/>
              </a:ext>
            </a:extLst>
          </a:blip>
          <a:srcRect l="26594" t="5911" r="54616" b="53130"/>
          <a:stretch/>
        </p:blipFill>
        <p:spPr>
          <a:xfrm>
            <a:off x="10750759" y="2756931"/>
            <a:ext cx="993756" cy="846186"/>
          </a:xfrm>
          <a:prstGeom prst="rect">
            <a:avLst/>
          </a:prstGeom>
          <a:ln>
            <a:noFill/>
          </a:ln>
        </p:spPr>
      </p:pic>
      <p:sp>
        <p:nvSpPr>
          <p:cNvPr id="57" name="Ovaal 56">
            <a:extLst>
              <a:ext uri="{FF2B5EF4-FFF2-40B4-BE49-F238E27FC236}">
                <a16:creationId xmlns:a16="http://schemas.microsoft.com/office/drawing/2014/main" id="{83AD5889-7B1A-43B5-83C5-73222FEED8B3}"/>
              </a:ext>
            </a:extLst>
          </p:cNvPr>
          <p:cNvSpPr/>
          <p:nvPr/>
        </p:nvSpPr>
        <p:spPr>
          <a:xfrm>
            <a:off x="10573922" y="2556314"/>
            <a:ext cx="1374507" cy="1210616"/>
          </a:xfrm>
          <a:prstGeom prst="ellipse">
            <a:avLst/>
          </a:prstGeom>
          <a:noFill/>
          <a:ln w="38100">
            <a:solidFill>
              <a:srgbClr val="FDB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itle 1">
            <a:extLst>
              <a:ext uri="{FF2B5EF4-FFF2-40B4-BE49-F238E27FC236}">
                <a16:creationId xmlns:a16="http://schemas.microsoft.com/office/drawing/2014/main" id="{8F6417BE-8B5E-4175-82E6-669F3780C166}"/>
              </a:ext>
            </a:extLst>
          </p:cNvPr>
          <p:cNvSpPr txBox="1">
            <a:spLocks/>
          </p:cNvSpPr>
          <p:nvPr/>
        </p:nvSpPr>
        <p:spPr>
          <a:xfrm>
            <a:off x="675334" y="153031"/>
            <a:ext cx="11516665" cy="7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err="1">
                <a:latin typeface="Trump Gothic Pro" panose="02000508020000020004" pitchFamily="2" charset="0"/>
                <a:cs typeface="Calibri"/>
              </a:rPr>
              <a:t>Digitale</a:t>
            </a:r>
            <a:r>
              <a:rPr lang="en-US" sz="3600" b="1">
                <a:latin typeface="Trump Gothic Pro" panose="02000508020000020004" pitchFamily="2" charset="0"/>
                <a:cs typeface="Calibri"/>
              </a:rPr>
              <a:t> </a:t>
            </a:r>
            <a:r>
              <a:rPr lang="en-US" sz="3600" b="1" err="1">
                <a:latin typeface="Trump Gothic Pro" panose="02000508020000020004" pitchFamily="2" charset="0"/>
                <a:cs typeface="Calibri"/>
              </a:rPr>
              <a:t>leeromgeving</a:t>
            </a:r>
            <a:r>
              <a:rPr lang="en-US" sz="3600" b="1">
                <a:latin typeface="Trump Gothic Pro" panose="02000508020000020004" pitchFamily="2" charset="0"/>
                <a:cs typeface="Calibri"/>
              </a:rPr>
              <a:t>: </a:t>
            </a:r>
            <a:r>
              <a:rPr lang="nl-BE" sz="3600" b="1">
                <a:latin typeface="Trump Gothic Pro" panose="02000508020000020004" pitchFamily="2" charset="0"/>
                <a:ea typeface="+mj-lt"/>
                <a:cs typeface="+mj-lt"/>
              </a:rPr>
              <a:t> </a:t>
            </a:r>
            <a:r>
              <a:rPr lang="nl-BE" sz="3600" b="1">
                <a:solidFill>
                  <a:srgbClr val="FFC000"/>
                </a:solidFill>
                <a:latin typeface="Trump Gothic Pro" panose="02000508020000020004" pitchFamily="2" charset="0"/>
                <a:ea typeface="+mj-lt"/>
                <a:cs typeface="+mj-lt"/>
              </a:rPr>
              <a:t>OPBOUW</a:t>
            </a:r>
          </a:p>
        </p:txBody>
      </p:sp>
      <p:sp>
        <p:nvSpPr>
          <p:cNvPr id="32" name="Rechthoek: afgeronde hoeken 31">
            <a:extLst>
              <a:ext uri="{FF2B5EF4-FFF2-40B4-BE49-F238E27FC236}">
                <a16:creationId xmlns:a16="http://schemas.microsoft.com/office/drawing/2014/main" id="{7EC9191F-3E00-41B6-B851-3D1454D36345}"/>
              </a:ext>
            </a:extLst>
          </p:cNvPr>
          <p:cNvSpPr/>
          <p:nvPr/>
        </p:nvSpPr>
        <p:spPr>
          <a:xfrm>
            <a:off x="292095" y="4221668"/>
            <a:ext cx="2128317" cy="1118381"/>
          </a:xfrm>
          <a:prstGeom prst="roundRect">
            <a:avLst/>
          </a:prstGeom>
          <a:noFill/>
          <a:ln w="38100">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solidFill>
                  <a:schemeClr val="tx1"/>
                </a:solidFill>
              </a:rPr>
              <a:t>Schooljaar </a:t>
            </a:r>
          </a:p>
          <a:p>
            <a:pPr algn="ctr"/>
            <a:r>
              <a:rPr lang="nl-BE">
                <a:solidFill>
                  <a:schemeClr val="tx1"/>
                </a:solidFill>
              </a:rPr>
              <a:t>‘22-’23</a:t>
            </a:r>
          </a:p>
          <a:p>
            <a:pPr algn="ctr"/>
            <a:r>
              <a:rPr lang="nl-BE">
                <a:solidFill>
                  <a:schemeClr val="bg1">
                    <a:lumMod val="50000"/>
                  </a:schemeClr>
                </a:solidFill>
              </a:rPr>
              <a:t>‘23-’24</a:t>
            </a:r>
          </a:p>
          <a:p>
            <a:pPr algn="ctr"/>
            <a:r>
              <a:rPr lang="nl-BE">
                <a:solidFill>
                  <a:schemeClr val="accent3"/>
                </a:solidFill>
              </a:rPr>
              <a:t>+verduurzaming</a:t>
            </a:r>
            <a:endParaRPr lang="nl-NL">
              <a:solidFill>
                <a:schemeClr val="accent3"/>
              </a:solidFill>
            </a:endParaRPr>
          </a:p>
        </p:txBody>
      </p:sp>
      <p:sp>
        <p:nvSpPr>
          <p:cNvPr id="29" name="Rectangle 6">
            <a:extLst>
              <a:ext uri="{FF2B5EF4-FFF2-40B4-BE49-F238E27FC236}">
                <a16:creationId xmlns:a16="http://schemas.microsoft.com/office/drawing/2014/main" id="{3B3321F9-CD84-4359-BB02-7CD40DA828B0}"/>
              </a:ext>
            </a:extLst>
          </p:cNvPr>
          <p:cNvSpPr/>
          <p:nvPr/>
        </p:nvSpPr>
        <p:spPr>
          <a:xfrm rot="5400000">
            <a:off x="1664645" y="-6222"/>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74021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 grpId="0" animBg="1"/>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866E86E-588C-44D3-8514-EBB7B2925B9E}"/>
              </a:ext>
            </a:extLst>
          </p:cNvPr>
          <p:cNvPicPr>
            <a:picLocks noChangeAspect="1"/>
          </p:cNvPicPr>
          <p:nvPr/>
        </p:nvPicPr>
        <p:blipFill>
          <a:blip r:embed="rId3"/>
          <a:stretch>
            <a:fillRect/>
          </a:stretch>
        </p:blipFill>
        <p:spPr>
          <a:xfrm>
            <a:off x="802640" y="803306"/>
            <a:ext cx="11167284" cy="2294054"/>
          </a:xfrm>
          <a:prstGeom prst="rect">
            <a:avLst/>
          </a:prstGeom>
        </p:spPr>
      </p:pic>
      <p:pic>
        <p:nvPicPr>
          <p:cNvPr id="7" name="Picture 3" descr="Logo&#10;&#10;Description automatically generated">
            <a:extLst>
              <a:ext uri="{FF2B5EF4-FFF2-40B4-BE49-F238E27FC236}">
                <a16:creationId xmlns:a16="http://schemas.microsoft.com/office/drawing/2014/main" id="{3AD1C6CE-F4E5-616A-C8AC-F862D1196EA0}"/>
              </a:ext>
            </a:extLst>
          </p:cNvPr>
          <p:cNvPicPr>
            <a:picLocks noChangeAspect="1"/>
          </p:cNvPicPr>
          <p:nvPr/>
        </p:nvPicPr>
        <p:blipFill>
          <a:blip r:embed="rId4"/>
          <a:stretch>
            <a:fillRect/>
          </a:stretch>
        </p:blipFill>
        <p:spPr>
          <a:xfrm>
            <a:off x="11567160" y="6283638"/>
            <a:ext cx="524684" cy="480949"/>
          </a:xfrm>
          <a:prstGeom prst="rect">
            <a:avLst/>
          </a:prstGeom>
        </p:spPr>
      </p:pic>
      <p:pic>
        <p:nvPicPr>
          <p:cNvPr id="21" name="Afbeelding 20">
            <a:extLst>
              <a:ext uri="{FF2B5EF4-FFF2-40B4-BE49-F238E27FC236}">
                <a16:creationId xmlns:a16="http://schemas.microsoft.com/office/drawing/2014/main" id="{5630FCBB-B0E7-4E03-9332-F963AED6E6EE}"/>
              </a:ext>
            </a:extLst>
          </p:cNvPr>
          <p:cNvPicPr>
            <a:picLocks noChangeAspect="1"/>
          </p:cNvPicPr>
          <p:nvPr/>
        </p:nvPicPr>
        <p:blipFill>
          <a:blip r:embed="rId5"/>
          <a:stretch>
            <a:fillRect/>
          </a:stretch>
        </p:blipFill>
        <p:spPr>
          <a:xfrm>
            <a:off x="10019771" y="6210271"/>
            <a:ext cx="1446419" cy="554316"/>
          </a:xfrm>
          <a:prstGeom prst="rect">
            <a:avLst/>
          </a:prstGeom>
        </p:spPr>
      </p:pic>
      <p:pic>
        <p:nvPicPr>
          <p:cNvPr id="10" name="Afbeelding 9">
            <a:extLst>
              <a:ext uri="{FF2B5EF4-FFF2-40B4-BE49-F238E27FC236}">
                <a16:creationId xmlns:a16="http://schemas.microsoft.com/office/drawing/2014/main" id="{738D3887-788B-47C6-B051-87C018E78E71}"/>
              </a:ext>
            </a:extLst>
          </p:cNvPr>
          <p:cNvPicPr/>
          <p:nvPr/>
        </p:nvPicPr>
        <p:blipFill rotWithShape="1">
          <a:blip r:embed="rId6"/>
          <a:srcRect l="15476" t="17369" r="3809"/>
          <a:stretch/>
        </p:blipFill>
        <p:spPr>
          <a:xfrm>
            <a:off x="6040942" y="3321393"/>
            <a:ext cx="2141072" cy="1530440"/>
          </a:xfrm>
          <a:prstGeom prst="rect">
            <a:avLst/>
          </a:prstGeom>
        </p:spPr>
      </p:pic>
      <p:sp>
        <p:nvSpPr>
          <p:cNvPr id="4" name="Ovaal 3">
            <a:extLst>
              <a:ext uri="{FF2B5EF4-FFF2-40B4-BE49-F238E27FC236}">
                <a16:creationId xmlns:a16="http://schemas.microsoft.com/office/drawing/2014/main" id="{EE8113D3-AEF4-4D6E-BC8A-57CB170F6D1B}"/>
              </a:ext>
            </a:extLst>
          </p:cNvPr>
          <p:cNvSpPr/>
          <p:nvPr/>
        </p:nvSpPr>
        <p:spPr>
          <a:xfrm>
            <a:off x="10434320" y="819407"/>
            <a:ext cx="955040" cy="339697"/>
          </a:xfrm>
          <a:prstGeom prst="ellipse">
            <a:avLst/>
          </a:prstGeom>
          <a:noFill/>
          <a:ln w="57150">
            <a:solidFill>
              <a:srgbClr val="FDB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CC37B87A-6F50-4BD5-8780-4281E9617528}"/>
              </a:ext>
            </a:extLst>
          </p:cNvPr>
          <p:cNvPicPr/>
          <p:nvPr/>
        </p:nvPicPr>
        <p:blipFill rotWithShape="1">
          <a:blip r:embed="rId7"/>
          <a:srcRect l="16190" t="13089" r="12381" b="14599"/>
          <a:stretch/>
        </p:blipFill>
        <p:spPr bwMode="auto">
          <a:xfrm>
            <a:off x="3640371" y="3321393"/>
            <a:ext cx="1969574" cy="1695772"/>
          </a:xfrm>
          <a:prstGeom prst="rect">
            <a:avLst/>
          </a:prstGeom>
          <a:ln>
            <a:noFill/>
          </a:ln>
          <a:extLst>
            <a:ext uri="{53640926-AAD7-44D8-BBD7-CCE9431645EC}">
              <a14:shadowObscured xmlns:a14="http://schemas.microsoft.com/office/drawing/2010/main"/>
            </a:ext>
          </a:extLst>
        </p:spPr>
      </p:pic>
      <p:pic>
        <p:nvPicPr>
          <p:cNvPr id="13" name="Afbeelding 12">
            <a:extLst>
              <a:ext uri="{FF2B5EF4-FFF2-40B4-BE49-F238E27FC236}">
                <a16:creationId xmlns:a16="http://schemas.microsoft.com/office/drawing/2014/main" id="{FDC9FB86-3144-4946-9214-917011B187E2}"/>
              </a:ext>
            </a:extLst>
          </p:cNvPr>
          <p:cNvPicPr/>
          <p:nvPr/>
        </p:nvPicPr>
        <p:blipFill rotWithShape="1">
          <a:blip r:embed="rId8"/>
          <a:srcRect l="21844" t="10528" r="7615" b="23424"/>
          <a:stretch/>
        </p:blipFill>
        <p:spPr>
          <a:xfrm>
            <a:off x="802640" y="3097360"/>
            <a:ext cx="2339158" cy="2013120"/>
          </a:xfrm>
          <a:prstGeom prst="rect">
            <a:avLst/>
          </a:prstGeom>
        </p:spPr>
      </p:pic>
      <p:sp>
        <p:nvSpPr>
          <p:cNvPr id="14" name="Title 1">
            <a:extLst>
              <a:ext uri="{FF2B5EF4-FFF2-40B4-BE49-F238E27FC236}">
                <a16:creationId xmlns:a16="http://schemas.microsoft.com/office/drawing/2014/main" id="{2BA74182-E550-7942-535F-F791013C42D1}"/>
              </a:ext>
            </a:extLst>
          </p:cNvPr>
          <p:cNvSpPr txBox="1">
            <a:spLocks/>
          </p:cNvSpPr>
          <p:nvPr/>
        </p:nvSpPr>
        <p:spPr>
          <a:xfrm>
            <a:off x="681313" y="-294216"/>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err="1">
                <a:solidFill>
                  <a:srgbClr val="00ACBD"/>
                </a:solidFill>
                <a:latin typeface="Trump Gothic Pro" panose="02000508020000020004" pitchFamily="2" charset="0"/>
                <a:cs typeface="Calibri"/>
              </a:rPr>
              <a:t>Digitale</a:t>
            </a:r>
            <a:r>
              <a:rPr lang="en-US" sz="3600" b="1">
                <a:solidFill>
                  <a:srgbClr val="00ACBD"/>
                </a:solidFill>
                <a:latin typeface="Trump Gothic Pro" panose="02000508020000020004" pitchFamily="2" charset="0"/>
                <a:cs typeface="Calibri"/>
              </a:rPr>
              <a:t> </a:t>
            </a:r>
            <a:r>
              <a:rPr lang="en-US" sz="3600" b="1" err="1">
                <a:solidFill>
                  <a:srgbClr val="00ACBD"/>
                </a:solidFill>
                <a:latin typeface="Trump Gothic Pro" panose="02000508020000020004" pitchFamily="2" charset="0"/>
                <a:cs typeface="Calibri"/>
              </a:rPr>
              <a:t>Leeromgeving</a:t>
            </a:r>
            <a:endParaRPr lang="en-BE" sz="3600" b="1">
              <a:solidFill>
                <a:srgbClr val="00ACBD"/>
              </a:solidFill>
              <a:latin typeface="Trump Gothic Pro" panose="02000508020000020004" pitchFamily="2" charset="0"/>
            </a:endParaRPr>
          </a:p>
        </p:txBody>
      </p:sp>
      <p:sp>
        <p:nvSpPr>
          <p:cNvPr id="2" name="TextBox 1">
            <a:extLst>
              <a:ext uri="{FF2B5EF4-FFF2-40B4-BE49-F238E27FC236}">
                <a16:creationId xmlns:a16="http://schemas.microsoft.com/office/drawing/2014/main" id="{13E78A38-4475-28A5-E76C-92C161780272}"/>
              </a:ext>
            </a:extLst>
          </p:cNvPr>
          <p:cNvSpPr txBox="1"/>
          <p:nvPr/>
        </p:nvSpPr>
        <p:spPr>
          <a:xfrm>
            <a:off x="802640" y="515893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kzidenzGrotesk"/>
              </a:rPr>
              <a:t>Portfolio met </a:t>
            </a:r>
            <a:r>
              <a:rPr lang="en-US" err="1">
                <a:latin typeface="AkzidenzGrotesk"/>
              </a:rPr>
              <a:t>certificaten</a:t>
            </a:r>
          </a:p>
        </p:txBody>
      </p:sp>
      <p:sp>
        <p:nvSpPr>
          <p:cNvPr id="3" name="TextBox 2">
            <a:extLst>
              <a:ext uri="{FF2B5EF4-FFF2-40B4-BE49-F238E27FC236}">
                <a16:creationId xmlns:a16="http://schemas.microsoft.com/office/drawing/2014/main" id="{7EEA4460-4774-AFD8-794C-AB91238B4D3C}"/>
              </a:ext>
            </a:extLst>
          </p:cNvPr>
          <p:cNvSpPr txBox="1"/>
          <p:nvPr/>
        </p:nvSpPr>
        <p:spPr>
          <a:xfrm>
            <a:off x="3545839" y="5158938"/>
            <a:ext cx="28211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kzidenzGrotesk"/>
              </a:rPr>
              <a:t>Chat met peers &amp; experts</a:t>
            </a:r>
            <a:endParaRPr lang="en-US" err="1"/>
          </a:p>
        </p:txBody>
      </p:sp>
      <p:sp>
        <p:nvSpPr>
          <p:cNvPr id="5" name="TextBox 4">
            <a:extLst>
              <a:ext uri="{FF2B5EF4-FFF2-40B4-BE49-F238E27FC236}">
                <a16:creationId xmlns:a16="http://schemas.microsoft.com/office/drawing/2014/main" id="{49EA73A4-0CF1-C355-56B9-D163C3787AAF}"/>
              </a:ext>
            </a:extLst>
          </p:cNvPr>
          <p:cNvSpPr txBox="1"/>
          <p:nvPr/>
        </p:nvSpPr>
        <p:spPr>
          <a:xfrm>
            <a:off x="6366969" y="514877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AkzidenzGrotesk"/>
              </a:rPr>
              <a:t>Kennisbibliotheek</a:t>
            </a:r>
            <a:endParaRPr lang="en-US">
              <a:latin typeface="AkzidenzGrotesk"/>
            </a:endParaRPr>
          </a:p>
        </p:txBody>
      </p:sp>
      <p:sp>
        <p:nvSpPr>
          <p:cNvPr id="15" name="Ovaal 14">
            <a:extLst>
              <a:ext uri="{FF2B5EF4-FFF2-40B4-BE49-F238E27FC236}">
                <a16:creationId xmlns:a16="http://schemas.microsoft.com/office/drawing/2014/main" id="{298E5F6A-E6CC-4C0E-A255-BA2D37E20C24}"/>
              </a:ext>
            </a:extLst>
          </p:cNvPr>
          <p:cNvSpPr/>
          <p:nvPr/>
        </p:nvSpPr>
        <p:spPr>
          <a:xfrm>
            <a:off x="11413925" y="819132"/>
            <a:ext cx="306470" cy="339697"/>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34467046-856D-4666-B0E5-EDCBD438971D}"/>
              </a:ext>
            </a:extLst>
          </p:cNvPr>
          <p:cNvPicPr>
            <a:picLocks noChangeAspect="1"/>
          </p:cNvPicPr>
          <p:nvPr/>
        </p:nvPicPr>
        <p:blipFill>
          <a:blip r:embed="rId9"/>
          <a:stretch>
            <a:fillRect/>
          </a:stretch>
        </p:blipFill>
        <p:spPr>
          <a:xfrm>
            <a:off x="8791308" y="3854856"/>
            <a:ext cx="3038194" cy="465178"/>
          </a:xfrm>
          <a:prstGeom prst="rect">
            <a:avLst/>
          </a:prstGeom>
        </p:spPr>
      </p:pic>
      <p:sp>
        <p:nvSpPr>
          <p:cNvPr id="16" name="TextBox 4">
            <a:extLst>
              <a:ext uri="{FF2B5EF4-FFF2-40B4-BE49-F238E27FC236}">
                <a16:creationId xmlns:a16="http://schemas.microsoft.com/office/drawing/2014/main" id="{9090D219-FBB1-4971-ACA2-B3B0CE03C324}"/>
              </a:ext>
            </a:extLst>
          </p:cNvPr>
          <p:cNvSpPr txBox="1"/>
          <p:nvPr/>
        </p:nvSpPr>
        <p:spPr>
          <a:xfrm>
            <a:off x="9226725" y="51400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kzidenzGrotesk"/>
              </a:rPr>
              <a:t>Link </a:t>
            </a:r>
            <a:r>
              <a:rPr lang="en-US" err="1">
                <a:latin typeface="AkzidenzGrotesk"/>
              </a:rPr>
              <a:t>naar</a:t>
            </a:r>
            <a:r>
              <a:rPr lang="en-US">
                <a:latin typeface="AkzidenzGrotesk"/>
              </a:rPr>
              <a:t> website OT</a:t>
            </a:r>
          </a:p>
        </p:txBody>
      </p:sp>
    </p:spTree>
    <p:extLst>
      <p:ext uri="{BB962C8B-B14F-4D97-AF65-F5344CB8AC3E}">
        <p14:creationId xmlns:p14="http://schemas.microsoft.com/office/powerpoint/2010/main" val="3520022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2DFA13-DCFD-F96F-667C-E627A8909C5E}"/>
              </a:ext>
            </a:extLst>
          </p:cNvPr>
          <p:cNvSpPr txBox="1">
            <a:spLocks/>
          </p:cNvSpPr>
          <p:nvPr/>
        </p:nvSpPr>
        <p:spPr>
          <a:xfrm>
            <a:off x="403154" y="3981878"/>
            <a:ext cx="11788846" cy="1576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500"/>
              </a:spcBef>
              <a:spcAft>
                <a:spcPts val="1000"/>
              </a:spcAft>
            </a:pPr>
            <a:r>
              <a:rPr lang="en-US" sz="8000" b="1">
                <a:latin typeface="AkzidenzGrotesk" panose="02000503050000020003"/>
                <a:cs typeface="Calibri"/>
              </a:rPr>
              <a:t>3. </a:t>
            </a:r>
            <a:r>
              <a:rPr lang="en-US" sz="8000" b="1" err="1">
                <a:latin typeface="AkzidenzGrotesk" panose="02000503050000020003"/>
                <a:cs typeface="Calibri"/>
              </a:rPr>
              <a:t>lessenreeks</a:t>
            </a:r>
          </a:p>
        </p:txBody>
      </p:sp>
      <p:pic>
        <p:nvPicPr>
          <p:cNvPr id="7" name="Picture 3" descr="Text&#10;&#10;Description automatically generated">
            <a:extLst>
              <a:ext uri="{FF2B5EF4-FFF2-40B4-BE49-F238E27FC236}">
                <a16:creationId xmlns:a16="http://schemas.microsoft.com/office/drawing/2014/main" id="{70BA2159-2706-4371-8ADF-710C7C628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019757"/>
            <a:ext cx="4517335" cy="2409244"/>
          </a:xfrm>
          <a:prstGeom prst="rect">
            <a:avLst/>
          </a:prstGeom>
        </p:spPr>
      </p:pic>
      <p:sp>
        <p:nvSpPr>
          <p:cNvPr id="2" name="Rectangle 6">
            <a:extLst>
              <a:ext uri="{FF2B5EF4-FFF2-40B4-BE49-F238E27FC236}">
                <a16:creationId xmlns:a16="http://schemas.microsoft.com/office/drawing/2014/main" id="{81509678-2E9E-5488-8419-FD05589C5391}"/>
              </a:ext>
            </a:extLst>
          </p:cNvPr>
          <p:cNvSpPr/>
          <p:nvPr/>
        </p:nvSpPr>
        <p:spPr>
          <a:xfrm rot="5400000">
            <a:off x="6058846" y="4413550"/>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Afbeelding 4" descr="Afbeelding met tekst, Graphics, clipart, logo&#10;&#10;Automatisch gegenereerde beschrijving">
            <a:extLst>
              <a:ext uri="{FF2B5EF4-FFF2-40B4-BE49-F238E27FC236}">
                <a16:creationId xmlns:a16="http://schemas.microsoft.com/office/drawing/2014/main" id="{8FBBA41B-A517-7CBB-CCE6-E46611631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582" y="549848"/>
            <a:ext cx="3349062" cy="3349062"/>
          </a:xfrm>
          <a:prstGeom prst="rect">
            <a:avLst/>
          </a:prstGeom>
        </p:spPr>
      </p:pic>
    </p:spTree>
    <p:extLst>
      <p:ext uri="{BB962C8B-B14F-4D97-AF65-F5344CB8AC3E}">
        <p14:creationId xmlns:p14="http://schemas.microsoft.com/office/powerpoint/2010/main" val="3710021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Calibri"/>
                <a:cs typeface="Calibri"/>
              </a:rPr>
              <a:t>Op </a:t>
            </a:r>
            <a:r>
              <a:rPr lang="en-US" sz="3600" err="1">
                <a:ea typeface="Calibri"/>
                <a:cs typeface="Calibri"/>
              </a:rPr>
              <a:t>welke</a:t>
            </a:r>
            <a:r>
              <a:rPr lang="en-US" sz="3600" dirty="0">
                <a:ea typeface="Calibri"/>
                <a:cs typeface="Calibri"/>
              </a:rPr>
              <a:t> </a:t>
            </a:r>
            <a:r>
              <a:rPr lang="en-US" sz="3600" err="1">
                <a:ea typeface="Calibri"/>
                <a:cs typeface="Calibri"/>
              </a:rPr>
              <a:t>manier</a:t>
            </a:r>
            <a:r>
              <a:rPr lang="en-US" sz="3600" dirty="0">
                <a:ea typeface="Calibri"/>
                <a:cs typeface="Calibri"/>
              </a:rPr>
              <a:t> </a:t>
            </a:r>
            <a:r>
              <a:rPr lang="en-US" sz="3600" err="1">
                <a:ea typeface="Calibri"/>
                <a:cs typeface="Calibri"/>
              </a:rPr>
              <a:t>komt</a:t>
            </a:r>
            <a:r>
              <a:rPr lang="en-US" sz="3600" dirty="0">
                <a:ea typeface="Calibri"/>
                <a:cs typeface="Calibri"/>
              </a:rPr>
              <a:t> het </a:t>
            </a:r>
            <a:r>
              <a:rPr lang="en-US" sz="3600" err="1">
                <a:ea typeface="Calibri"/>
                <a:cs typeface="Calibri"/>
              </a:rPr>
              <a:t>thema</a:t>
            </a:r>
            <a:r>
              <a:rPr lang="en-US" sz="3600" dirty="0">
                <a:ea typeface="Calibri"/>
                <a:cs typeface="Calibri"/>
              </a:rPr>
              <a:t> </a:t>
            </a:r>
            <a:r>
              <a:rPr lang="en-US" sz="3600" err="1">
                <a:ea typeface="Calibri"/>
                <a:cs typeface="Calibri"/>
              </a:rPr>
              <a:t>migratie</a:t>
            </a:r>
            <a:r>
              <a:rPr lang="en-US" sz="3600" dirty="0">
                <a:ea typeface="Calibri"/>
                <a:cs typeface="Calibri"/>
              </a:rPr>
              <a:t> </a:t>
            </a:r>
            <a:r>
              <a:rPr lang="en-US" sz="3600" err="1">
                <a:ea typeface="Calibri"/>
                <a:cs typeface="Calibri"/>
              </a:rPr>
              <a:t>en</a:t>
            </a:r>
            <a:r>
              <a:rPr lang="en-US" sz="3600" dirty="0">
                <a:ea typeface="Calibri"/>
                <a:cs typeface="Calibri"/>
              </a:rPr>
              <a:t> </a:t>
            </a:r>
            <a:r>
              <a:rPr lang="en-US" sz="3600" err="1">
                <a:ea typeface="Calibri"/>
                <a:cs typeface="Calibri"/>
              </a:rPr>
              <a:t>vluchten</a:t>
            </a:r>
            <a:r>
              <a:rPr lang="en-US" sz="3600" dirty="0">
                <a:ea typeface="Calibri"/>
                <a:cs typeface="Calibri"/>
              </a:rPr>
              <a:t> </a:t>
            </a:r>
            <a:r>
              <a:rPr lang="en-US" sz="3600" err="1">
                <a:ea typeface="Calibri"/>
                <a:cs typeface="Calibri"/>
              </a:rPr>
              <a:t>aan</a:t>
            </a:r>
            <a:r>
              <a:rPr lang="en-US" sz="3600" dirty="0">
                <a:ea typeface="Calibri"/>
                <a:cs typeface="Calibri"/>
              </a:rPr>
              <a:t> bod op school? </a:t>
            </a:r>
            <a:endParaRPr lang="nl-NL"/>
          </a:p>
          <a:p>
            <a:pPr marL="1200150" lvl="1" indent="-742950">
              <a:buFont typeface="Arial"/>
              <a:buChar char="•"/>
            </a:pPr>
            <a:r>
              <a:rPr lang="en-US" sz="3600" dirty="0">
                <a:ea typeface="Calibri"/>
                <a:cs typeface="Calibri"/>
              </a:rPr>
              <a:t>In </a:t>
            </a:r>
            <a:r>
              <a:rPr lang="en-US" sz="3600" err="1">
                <a:ea typeface="Calibri"/>
                <a:cs typeface="Calibri"/>
              </a:rPr>
              <a:t>welke</a:t>
            </a:r>
            <a:r>
              <a:rPr lang="en-US" sz="3600" dirty="0">
                <a:ea typeface="Calibri"/>
                <a:cs typeface="Calibri"/>
              </a:rPr>
              <a:t> lessen? In </a:t>
            </a:r>
            <a:r>
              <a:rPr lang="en-US" sz="3600" err="1">
                <a:ea typeface="Calibri"/>
                <a:cs typeface="Calibri"/>
              </a:rPr>
              <a:t>welke</a:t>
            </a:r>
            <a:r>
              <a:rPr lang="en-US" sz="3600" dirty="0">
                <a:ea typeface="Calibri"/>
                <a:cs typeface="Calibri"/>
              </a:rPr>
              <a:t> </a:t>
            </a:r>
            <a:r>
              <a:rPr lang="en-US" sz="3600" err="1">
                <a:ea typeface="Calibri"/>
                <a:cs typeface="Calibri"/>
              </a:rPr>
              <a:t>projecten</a:t>
            </a:r>
            <a:r>
              <a:rPr lang="en-US" sz="3600" dirty="0">
                <a:ea typeface="Calibri"/>
                <a:cs typeface="Calibri"/>
              </a:rPr>
              <a:t>? </a:t>
            </a:r>
          </a:p>
          <a:p>
            <a:pPr marL="1200150" lvl="1" indent="-742950">
              <a:buFont typeface="Arial"/>
              <a:buChar char="•"/>
            </a:pPr>
            <a:r>
              <a:rPr lang="en-US" sz="3600" dirty="0">
                <a:ea typeface="Calibri"/>
                <a:cs typeface="Calibri"/>
              </a:rPr>
              <a:t>Wat </a:t>
            </a:r>
            <a:r>
              <a:rPr lang="en-US" sz="3600" dirty="0" err="1">
                <a:ea typeface="Calibri"/>
                <a:cs typeface="Calibri"/>
              </a:rPr>
              <a:t>zijn</a:t>
            </a:r>
            <a:r>
              <a:rPr lang="en-US" sz="3600" dirty="0">
                <a:ea typeface="Calibri"/>
                <a:cs typeface="Calibri"/>
              </a:rPr>
              <a:t> de </a:t>
            </a:r>
            <a:r>
              <a:rPr lang="en-US" sz="3600" dirty="0" err="1">
                <a:ea typeface="Calibri"/>
                <a:cs typeface="Calibri"/>
              </a:rPr>
              <a:t>leerdoelen</a:t>
            </a:r>
            <a:r>
              <a:rPr lang="en-US" sz="3600" dirty="0">
                <a:ea typeface="Calibri"/>
                <a:cs typeface="Calibri"/>
              </a:rPr>
              <a:t>?</a:t>
            </a:r>
            <a:endParaRPr lang="en-US"/>
          </a:p>
          <a:p>
            <a:endParaRPr lang="en-US" sz="3600" dirty="0">
              <a:ea typeface="Calibri"/>
              <a:cs typeface="Calibri"/>
            </a:endParaRPr>
          </a:p>
          <a:p>
            <a:r>
              <a:rPr lang="en-US" sz="3600" dirty="0" err="1">
                <a:ea typeface="Calibri"/>
                <a:cs typeface="Calibri"/>
              </a:rPr>
              <a:t>Zijn</a:t>
            </a:r>
            <a:r>
              <a:rPr lang="en-US" sz="3600" dirty="0">
                <a:ea typeface="Calibri"/>
                <a:cs typeface="Calibri"/>
              </a:rPr>
              <a:t> er </a:t>
            </a:r>
            <a:r>
              <a:rPr lang="en-US" sz="3600" dirty="0" err="1">
                <a:ea typeface="Calibri"/>
                <a:cs typeface="Calibri"/>
              </a:rPr>
              <a:t>formele</a:t>
            </a:r>
            <a:r>
              <a:rPr lang="en-US" sz="3600" dirty="0">
                <a:ea typeface="Calibri"/>
                <a:cs typeface="Calibri"/>
              </a:rPr>
              <a:t> regels die </a:t>
            </a:r>
            <a:r>
              <a:rPr lang="en-US" sz="3600" dirty="0" err="1">
                <a:ea typeface="Calibri"/>
                <a:cs typeface="Calibri"/>
              </a:rPr>
              <a:t>te</a:t>
            </a:r>
            <a:r>
              <a:rPr lang="en-US" sz="3600" dirty="0">
                <a:ea typeface="Calibri"/>
                <a:cs typeface="Calibri"/>
              </a:rPr>
              <a:t> </a:t>
            </a:r>
            <a:r>
              <a:rPr lang="en-US" sz="3600" dirty="0" err="1">
                <a:ea typeface="Calibri"/>
                <a:cs typeface="Calibri"/>
              </a:rPr>
              <a:t>maken</a:t>
            </a:r>
            <a:r>
              <a:rPr lang="en-US" sz="3600" dirty="0">
                <a:ea typeface="Calibri"/>
                <a:cs typeface="Calibri"/>
              </a:rPr>
              <a:t> </a:t>
            </a:r>
            <a:r>
              <a:rPr lang="en-US" sz="3600" dirty="0" err="1">
                <a:ea typeface="Calibri"/>
                <a:cs typeface="Calibri"/>
              </a:rPr>
              <a:t>hebben</a:t>
            </a:r>
            <a:r>
              <a:rPr lang="en-US" sz="3600" dirty="0">
                <a:ea typeface="Calibri"/>
                <a:cs typeface="Calibri"/>
              </a:rPr>
              <a:t> met de </a:t>
            </a:r>
            <a:r>
              <a:rPr lang="en-US" sz="3600" dirty="0" err="1">
                <a:ea typeface="Calibri"/>
                <a:cs typeface="Calibri"/>
              </a:rPr>
              <a:t>superdiverisiteit</a:t>
            </a:r>
            <a:r>
              <a:rPr lang="en-US" sz="3600" dirty="0">
                <a:ea typeface="Calibri"/>
                <a:cs typeface="Calibri"/>
              </a:rPr>
              <a:t> op school?</a:t>
            </a:r>
            <a:endParaRPr lang="en-US"/>
          </a:p>
          <a:p>
            <a:pPr marL="1200150" lvl="1" indent="-742950">
              <a:buFont typeface="Arial"/>
              <a:buChar char="•"/>
            </a:pPr>
            <a:r>
              <a:rPr lang="en-US" sz="3600" dirty="0">
                <a:ea typeface="Calibri"/>
                <a:cs typeface="Calibri"/>
              </a:rPr>
              <a:t>Denk </a:t>
            </a:r>
            <a:r>
              <a:rPr lang="en-US" sz="3600" err="1">
                <a:ea typeface="Calibri"/>
                <a:cs typeface="Calibri"/>
              </a:rPr>
              <a:t>aan</a:t>
            </a:r>
            <a:r>
              <a:rPr lang="en-US" sz="3600" dirty="0">
                <a:ea typeface="Calibri"/>
                <a:cs typeface="Calibri"/>
              </a:rPr>
              <a:t> </a:t>
            </a:r>
            <a:r>
              <a:rPr lang="en-US" sz="3600" err="1">
                <a:ea typeface="Calibri"/>
                <a:cs typeface="Calibri"/>
              </a:rPr>
              <a:t>meertaligheid</a:t>
            </a:r>
            <a:r>
              <a:rPr lang="en-US" sz="3600" dirty="0">
                <a:ea typeface="Calibri"/>
                <a:cs typeface="Calibri"/>
              </a:rPr>
              <a:t>, </a:t>
            </a:r>
            <a:r>
              <a:rPr lang="en-US" sz="3600" err="1">
                <a:ea typeface="Calibri"/>
                <a:cs typeface="Calibri"/>
              </a:rPr>
              <a:t>kledingvoorschriften</a:t>
            </a:r>
            <a:r>
              <a:rPr lang="en-US" sz="3600" dirty="0">
                <a:ea typeface="Calibri"/>
                <a:cs typeface="Calibri"/>
              </a:rPr>
              <a:t>, </a:t>
            </a:r>
            <a:r>
              <a:rPr lang="en-US" sz="3600" err="1">
                <a:ea typeface="Calibri"/>
                <a:cs typeface="Calibri"/>
              </a:rPr>
              <a:t>voeding</a:t>
            </a:r>
            <a:r>
              <a:rPr lang="en-US" sz="3600" dirty="0">
                <a:ea typeface="Calibri"/>
                <a:cs typeface="Calibri"/>
              </a:rPr>
              <a:t>, </a:t>
            </a:r>
            <a:r>
              <a:rPr lang="en-US" sz="3600" err="1">
                <a:ea typeface="Calibri"/>
                <a:cs typeface="Calibri"/>
              </a:rPr>
              <a:t>feestdagen</a:t>
            </a:r>
            <a:r>
              <a:rPr lang="en-US" sz="3600" dirty="0">
                <a:ea typeface="Calibri"/>
                <a:cs typeface="Calibri"/>
              </a:rPr>
              <a:t>, …</a:t>
            </a:r>
          </a:p>
          <a:p>
            <a:endParaRPr lang="en-US" sz="2000" dirty="0">
              <a:ea typeface="Calibri"/>
              <a:cs typeface="Calibri"/>
            </a:endParaRPr>
          </a:p>
          <a:p>
            <a:pPr marL="742950" indent="-742950">
              <a:buAutoNum type="arabicPeriod"/>
            </a:pPr>
            <a:endParaRPr lang="en-US" sz="2000" dirty="0">
              <a:ea typeface="Calibri"/>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AkzidenzGrotesk"/>
                <a:cs typeface="Calibri"/>
              </a:rPr>
              <a:t>Thema </a:t>
            </a:r>
            <a:r>
              <a:rPr lang="en-US" sz="4800" b="1" dirty="0" err="1">
                <a:latin typeface="AkzidenzGrotesk"/>
                <a:cs typeface="Calibri"/>
              </a:rPr>
              <a:t>migratie</a:t>
            </a:r>
            <a:r>
              <a:rPr lang="en-US" sz="4800" b="1" dirty="0">
                <a:latin typeface="AkzidenzGrotesk"/>
                <a:cs typeface="Calibri"/>
              </a:rPr>
              <a:t> op school </a:t>
            </a: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991434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buAutoNum type="arabicPeriod"/>
            </a:pPr>
            <a:r>
              <a:rPr lang="en-US" sz="4400" dirty="0" err="1">
                <a:cs typeface="Segoe UI"/>
              </a:rPr>
              <a:t>Kennismaking</a:t>
            </a:r>
            <a:r>
              <a:rPr lang="en-US" sz="4400" dirty="0">
                <a:cs typeface="Segoe UI"/>
              </a:rPr>
              <a:t> (2 </a:t>
            </a:r>
            <a:r>
              <a:rPr lang="en-US" sz="4400" dirty="0" err="1">
                <a:cs typeface="Segoe UI"/>
              </a:rPr>
              <a:t>lesuren</a:t>
            </a:r>
            <a:r>
              <a:rPr lang="en-US" sz="4400" dirty="0">
                <a:cs typeface="Segoe UI"/>
              </a:rPr>
              <a:t>)</a:t>
            </a:r>
          </a:p>
          <a:p>
            <a:pPr marL="742950" indent="-742950">
              <a:buAutoNum type="arabicPeriod"/>
            </a:pPr>
            <a:r>
              <a:rPr lang="en-US" sz="4400" dirty="0">
                <a:cs typeface="Segoe UI"/>
              </a:rPr>
              <a:t>Over </a:t>
            </a:r>
            <a:r>
              <a:rPr lang="en-US" sz="4400" dirty="0" err="1">
                <a:cs typeface="Segoe UI"/>
              </a:rPr>
              <a:t>migratie</a:t>
            </a:r>
            <a:r>
              <a:rPr lang="en-US" sz="4400" dirty="0">
                <a:cs typeface="Segoe UI"/>
              </a:rPr>
              <a:t> (2 </a:t>
            </a:r>
            <a:r>
              <a:rPr lang="en-US" sz="4400" dirty="0" err="1">
                <a:cs typeface="Segoe UI"/>
              </a:rPr>
              <a:t>lesuren</a:t>
            </a:r>
            <a:r>
              <a:rPr lang="en-US" sz="4400" dirty="0">
                <a:cs typeface="Segoe UI"/>
              </a:rPr>
              <a:t>)</a:t>
            </a:r>
            <a:endParaRPr lang="en-US" sz="4400" dirty="0">
              <a:ea typeface="Calibri"/>
              <a:cs typeface="Segoe UI"/>
            </a:endParaRPr>
          </a:p>
          <a:p>
            <a:pPr marL="742950" indent="-742950">
              <a:buAutoNum type="arabicPeriod"/>
            </a:pPr>
            <a:r>
              <a:rPr lang="en-US" sz="4400" dirty="0">
                <a:cs typeface="Segoe UI"/>
              </a:rPr>
              <a:t>Over </a:t>
            </a:r>
            <a:r>
              <a:rPr lang="en-US" sz="4400" dirty="0" err="1">
                <a:cs typeface="Segoe UI"/>
              </a:rPr>
              <a:t>beeldvorming</a:t>
            </a:r>
            <a:r>
              <a:rPr lang="en-US" sz="4400" dirty="0">
                <a:cs typeface="Segoe UI"/>
              </a:rPr>
              <a:t> (2lesuren)</a:t>
            </a:r>
            <a:endParaRPr lang="en-US" sz="4400" dirty="0">
              <a:ea typeface="Calibri"/>
              <a:cs typeface="Segoe UI"/>
            </a:endParaRPr>
          </a:p>
          <a:p>
            <a:pPr marL="742950" indent="-742950">
              <a:buAutoNum type="arabicPeriod"/>
            </a:pPr>
            <a:r>
              <a:rPr lang="en-US" sz="4400" dirty="0">
                <a:cs typeface="Segoe UI"/>
              </a:rPr>
              <a:t>Over </a:t>
            </a:r>
            <a:r>
              <a:rPr lang="en-US" sz="4400" dirty="0" err="1">
                <a:cs typeface="Segoe UI"/>
              </a:rPr>
              <a:t>thuisvoelen</a:t>
            </a:r>
            <a:r>
              <a:rPr lang="en-US" sz="4400" dirty="0">
                <a:cs typeface="Segoe UI"/>
              </a:rPr>
              <a:t> (2lesuren)</a:t>
            </a:r>
            <a:endParaRPr lang="en-US" sz="5000" dirty="0">
              <a:ea typeface="+mn-lt"/>
              <a:cs typeface="+mn-lt"/>
            </a:endParaRPr>
          </a:p>
          <a:p>
            <a:pPr marL="742950" indent="-742950">
              <a:buAutoNum type="arabicPeriod"/>
            </a:pPr>
            <a:r>
              <a:rPr lang="en-US" sz="4400" dirty="0">
                <a:ea typeface="+mn-lt"/>
                <a:cs typeface="+mn-lt"/>
              </a:rPr>
              <a:t>Actie &amp; </a:t>
            </a:r>
            <a:r>
              <a:rPr lang="en-US" sz="4400" dirty="0" err="1">
                <a:ea typeface="+mn-lt"/>
                <a:cs typeface="+mn-lt"/>
              </a:rPr>
              <a:t>terugkoppelen</a:t>
            </a:r>
            <a:r>
              <a:rPr lang="en-US" sz="4400" dirty="0">
                <a:ea typeface="+mn-lt"/>
                <a:cs typeface="+mn-lt"/>
              </a:rPr>
              <a:t> </a:t>
            </a:r>
            <a:r>
              <a:rPr lang="en-US" sz="4400" dirty="0" err="1">
                <a:ea typeface="+mn-lt"/>
                <a:cs typeface="+mn-lt"/>
              </a:rPr>
              <a:t>naar</a:t>
            </a:r>
            <a:r>
              <a:rPr lang="en-US" sz="4400" dirty="0">
                <a:ea typeface="+mn-lt"/>
                <a:cs typeface="+mn-lt"/>
              </a:rPr>
              <a:t> </a:t>
            </a:r>
            <a:r>
              <a:rPr lang="en-US" sz="4400" dirty="0" err="1">
                <a:ea typeface="+mn-lt"/>
                <a:cs typeface="+mn-lt"/>
              </a:rPr>
              <a:t>beleid</a:t>
            </a:r>
            <a:r>
              <a:rPr lang="en-US" sz="4400" dirty="0">
                <a:ea typeface="+mn-lt"/>
                <a:cs typeface="+mn-lt"/>
              </a:rPr>
              <a:t> (</a:t>
            </a:r>
            <a:r>
              <a:rPr lang="en-US" sz="4400" dirty="0" err="1">
                <a:ea typeface="+mn-lt"/>
                <a:cs typeface="+mn-lt"/>
              </a:rPr>
              <a:t>tijdsbesteding</a:t>
            </a:r>
            <a:r>
              <a:rPr lang="en-US" sz="4400" dirty="0">
                <a:ea typeface="+mn-lt"/>
                <a:cs typeface="+mn-lt"/>
              </a:rPr>
              <a:t> </a:t>
            </a:r>
            <a:r>
              <a:rPr lang="en-US" sz="4400" dirty="0" err="1">
                <a:ea typeface="+mn-lt"/>
                <a:cs typeface="+mn-lt"/>
              </a:rPr>
              <a:t>te</a:t>
            </a:r>
            <a:r>
              <a:rPr lang="en-US" sz="4400" dirty="0">
                <a:ea typeface="+mn-lt"/>
                <a:cs typeface="+mn-lt"/>
              </a:rPr>
              <a:t> </a:t>
            </a:r>
            <a:r>
              <a:rPr lang="en-US" sz="4400" dirty="0" err="1">
                <a:ea typeface="+mn-lt"/>
                <a:cs typeface="+mn-lt"/>
              </a:rPr>
              <a:t>bepalen</a:t>
            </a:r>
            <a:r>
              <a:rPr lang="en-US" sz="4400" dirty="0">
                <a:ea typeface="+mn-lt"/>
                <a:cs typeface="+mn-lt"/>
              </a:rPr>
              <a:t>)</a:t>
            </a:r>
          </a:p>
          <a:p>
            <a:pPr marL="742950" indent="-742950">
              <a:buAutoNum type="arabicPeriod"/>
            </a:pPr>
            <a:endParaRPr lang="en-US" sz="4400">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err="1">
                <a:latin typeface="AkzidenzGrotesk"/>
                <a:cs typeface="Calibri"/>
              </a:rPr>
              <a:t>Inhoud</a:t>
            </a:r>
            <a:r>
              <a:rPr lang="en-US" sz="5400" b="1">
                <a:latin typeface="AkzidenzGrotesk"/>
                <a:cs typeface="Calibri"/>
              </a:rPr>
              <a:t> </a:t>
            </a:r>
            <a:r>
              <a:rPr lang="en-US" sz="5400" b="1" err="1">
                <a:latin typeface="AkzidenzGrotesk"/>
                <a:cs typeface="Calibri"/>
              </a:rPr>
              <a:t>lessenreeks</a:t>
            </a:r>
            <a:endParaRPr lang="en-US" sz="5400" b="1" err="1">
              <a:latin typeface="AkzidenzGrotesk"/>
            </a:endParaRP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119633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buAutoNum type="arabicPeriod"/>
            </a:pPr>
            <a:r>
              <a:rPr lang="en-US" sz="4400" dirty="0">
                <a:cs typeface="Segoe UI"/>
              </a:rPr>
              <a:t>Les </a:t>
            </a:r>
            <a:r>
              <a:rPr lang="en-US" sz="4400" dirty="0" err="1">
                <a:cs typeface="Segoe UI"/>
              </a:rPr>
              <a:t>overlopen</a:t>
            </a:r>
            <a:r>
              <a:rPr lang="en-US" sz="4400" dirty="0">
                <a:cs typeface="Segoe UI"/>
              </a:rPr>
              <a:t> </a:t>
            </a:r>
          </a:p>
          <a:p>
            <a:pPr marL="742950" indent="-742950">
              <a:buAutoNum type="arabicPeriod"/>
            </a:pPr>
            <a:r>
              <a:rPr lang="en-US" sz="4400" dirty="0" err="1">
                <a:cs typeface="Segoe UI"/>
              </a:rPr>
              <a:t>Eén</a:t>
            </a:r>
            <a:r>
              <a:rPr lang="en-US" sz="4400" dirty="0">
                <a:cs typeface="Segoe UI"/>
              </a:rPr>
              <a:t> </a:t>
            </a:r>
            <a:r>
              <a:rPr lang="en-US" sz="4400" dirty="0" err="1">
                <a:cs typeface="Segoe UI"/>
              </a:rPr>
              <a:t>methodiek</a:t>
            </a:r>
            <a:r>
              <a:rPr lang="en-US" sz="4400" dirty="0">
                <a:cs typeface="Segoe UI"/>
              </a:rPr>
              <a:t> </a:t>
            </a:r>
            <a:r>
              <a:rPr lang="en-US" sz="4400" dirty="0" err="1">
                <a:cs typeface="Segoe UI"/>
              </a:rPr>
              <a:t>samen</a:t>
            </a:r>
            <a:r>
              <a:rPr lang="en-US" sz="4400" dirty="0">
                <a:cs typeface="Segoe UI"/>
              </a:rPr>
              <a:t> </a:t>
            </a:r>
            <a:r>
              <a:rPr lang="en-US" sz="4400" dirty="0" err="1">
                <a:cs typeface="Segoe UI"/>
              </a:rPr>
              <a:t>doen</a:t>
            </a:r>
            <a:endParaRPr lang="en-US" sz="4400" dirty="0" err="1">
              <a:ea typeface="Calibri"/>
              <a:cs typeface="Segoe UI"/>
            </a:endParaRPr>
          </a:p>
          <a:p>
            <a:pPr marL="742950" indent="-742950">
              <a:buAutoNum type="arabicPeriod"/>
            </a:pPr>
            <a:r>
              <a:rPr lang="en-US" sz="4400" dirty="0" err="1">
                <a:ea typeface="Calibri"/>
                <a:cs typeface="Segoe UI"/>
              </a:rPr>
              <a:t>Reflectie</a:t>
            </a:r>
            <a:r>
              <a:rPr lang="en-US" sz="4400" dirty="0">
                <a:ea typeface="Calibri"/>
                <a:cs typeface="Segoe UI"/>
              </a:rPr>
              <a:t> of </a:t>
            </a:r>
            <a:r>
              <a:rPr lang="en-US" sz="4400" dirty="0" err="1">
                <a:ea typeface="Calibri"/>
                <a:cs typeface="Segoe UI"/>
              </a:rPr>
              <a:t>achtergrond</a:t>
            </a:r>
            <a:r>
              <a:rPr lang="en-US" sz="4400" dirty="0">
                <a:ea typeface="Calibri"/>
                <a:cs typeface="Segoe UI"/>
              </a:rPr>
              <a:t> info</a:t>
            </a:r>
          </a:p>
          <a:p>
            <a:pPr marL="742950" indent="-742950">
              <a:buAutoNum type="arabicPeriod"/>
            </a:pPr>
            <a:endParaRPr lang="en-US" sz="4400">
              <a:ea typeface="Calibri"/>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latin typeface="AkzidenzGrotesk"/>
                <a:cs typeface="Calibri"/>
              </a:rPr>
              <a:t>Hoe </a:t>
            </a:r>
            <a:r>
              <a:rPr lang="en-US" sz="5400" b="1" err="1">
                <a:latin typeface="AkzidenzGrotesk"/>
                <a:cs typeface="Calibri"/>
              </a:rPr>
              <a:t>gaan</a:t>
            </a:r>
            <a:r>
              <a:rPr lang="en-US" sz="5400" b="1">
                <a:latin typeface="AkzidenzGrotesk"/>
                <a:cs typeface="Calibri"/>
              </a:rPr>
              <a:t> we </a:t>
            </a:r>
            <a:r>
              <a:rPr lang="en-US" sz="5400" b="1" err="1">
                <a:latin typeface="AkzidenzGrotesk"/>
                <a:cs typeface="Calibri"/>
              </a:rPr>
              <a:t>te</a:t>
            </a:r>
            <a:r>
              <a:rPr lang="en-US" sz="5400" b="1">
                <a:latin typeface="AkzidenzGrotesk"/>
                <a:cs typeface="Calibri"/>
              </a:rPr>
              <a:t> </a:t>
            </a:r>
            <a:r>
              <a:rPr lang="en-US" sz="5400" b="1" err="1">
                <a:latin typeface="AkzidenzGrotesk"/>
                <a:cs typeface="Calibri"/>
              </a:rPr>
              <a:t>werk</a:t>
            </a:r>
            <a:r>
              <a:rPr lang="en-US" sz="5400" b="1">
                <a:latin typeface="AkzidenzGrotesk"/>
                <a:cs typeface="Calibri"/>
              </a:rPr>
              <a:t>? </a:t>
            </a:r>
            <a:endParaRPr lang="nl-NL"/>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262755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Lettertype, schermopname, grafische vormgeving&#10;&#10;Automatisch gegenereerde beschrijving">
            <a:extLst>
              <a:ext uri="{FF2B5EF4-FFF2-40B4-BE49-F238E27FC236}">
                <a16:creationId xmlns:a16="http://schemas.microsoft.com/office/drawing/2014/main" id="{1BEB3CD2-DDB6-C158-8841-48416253A2F9}"/>
              </a:ext>
            </a:extLst>
          </p:cNvPr>
          <p:cNvPicPr>
            <a:picLocks noChangeAspect="1"/>
          </p:cNvPicPr>
          <p:nvPr/>
        </p:nvPicPr>
        <p:blipFill>
          <a:blip r:embed="rId3"/>
          <a:stretch>
            <a:fillRect/>
          </a:stretch>
        </p:blipFill>
        <p:spPr>
          <a:xfrm>
            <a:off x="321734" y="188373"/>
            <a:ext cx="11560628" cy="6481254"/>
          </a:xfrm>
          <a:prstGeom prst="rect">
            <a:avLst/>
          </a:prstGeom>
        </p:spPr>
      </p:pic>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err="1">
                <a:latin typeface="AkzidenzGrotesk"/>
                <a:cs typeface="Calibri"/>
              </a:rPr>
              <a:t>Kennismaking</a:t>
            </a: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pic>
        <p:nvPicPr>
          <p:cNvPr id="4" name="Afbeelding 3" descr="Afbeelding met tekst, Graphics, clipart, logo&#10;&#10;Automatisch gegenereerde beschrijving">
            <a:extLst>
              <a:ext uri="{FF2B5EF4-FFF2-40B4-BE49-F238E27FC236}">
                <a16:creationId xmlns:a16="http://schemas.microsoft.com/office/drawing/2014/main" id="{41B71ACC-D909-39D6-A377-5372EF63F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6619" y="6185772"/>
            <a:ext cx="545478" cy="516723"/>
          </a:xfrm>
          <a:prstGeom prst="rect">
            <a:avLst/>
          </a:prstGeom>
        </p:spPr>
      </p:pic>
    </p:spTree>
    <p:extLst>
      <p:ext uri="{BB962C8B-B14F-4D97-AF65-F5344CB8AC3E}">
        <p14:creationId xmlns:p14="http://schemas.microsoft.com/office/powerpoint/2010/main" val="3244258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 </a:t>
            </a:r>
            <a:r>
              <a:rPr lang="en-US" sz="2800" err="1">
                <a:ea typeface="+mn-lt"/>
                <a:cs typeface="+mn-lt"/>
              </a:rPr>
              <a:t>Creëren</a:t>
            </a:r>
            <a:r>
              <a:rPr lang="en-US" sz="2800" dirty="0">
                <a:ea typeface="+mn-lt"/>
                <a:cs typeface="+mn-lt"/>
              </a:rPr>
              <a:t> van </a:t>
            </a:r>
            <a:r>
              <a:rPr lang="en-US" sz="2800" err="1">
                <a:ea typeface="+mn-lt"/>
                <a:cs typeface="+mn-lt"/>
              </a:rPr>
              <a:t>een</a:t>
            </a:r>
            <a:r>
              <a:rPr lang="en-US" sz="2800" dirty="0">
                <a:ea typeface="+mn-lt"/>
                <a:cs typeface="+mn-lt"/>
              </a:rPr>
              <a:t> </a:t>
            </a:r>
            <a:r>
              <a:rPr lang="en-US" sz="2800" err="1">
                <a:ea typeface="+mn-lt"/>
                <a:cs typeface="+mn-lt"/>
              </a:rPr>
              <a:t>veilige</a:t>
            </a:r>
            <a:r>
              <a:rPr lang="en-US" sz="2800" dirty="0">
                <a:ea typeface="+mn-lt"/>
                <a:cs typeface="+mn-lt"/>
              </a:rPr>
              <a:t> </a:t>
            </a:r>
            <a:r>
              <a:rPr lang="en-US" sz="2800" err="1">
                <a:ea typeface="+mn-lt"/>
                <a:cs typeface="+mn-lt"/>
              </a:rPr>
              <a:t>plek</a:t>
            </a:r>
            <a:r>
              <a:rPr lang="en-US" sz="2800" dirty="0">
                <a:ea typeface="+mn-lt"/>
                <a:cs typeface="+mn-lt"/>
              </a:rPr>
              <a:t> om </a:t>
            </a:r>
            <a:r>
              <a:rPr lang="en-US" sz="2800" err="1">
                <a:ea typeface="+mn-lt"/>
                <a:cs typeface="+mn-lt"/>
              </a:rPr>
              <a:t>gevoelige</a:t>
            </a:r>
            <a:r>
              <a:rPr lang="en-US" sz="2800" dirty="0">
                <a:ea typeface="+mn-lt"/>
                <a:cs typeface="+mn-lt"/>
              </a:rPr>
              <a:t> </a:t>
            </a:r>
            <a:r>
              <a:rPr lang="en-US" sz="2800" err="1">
                <a:ea typeface="+mn-lt"/>
                <a:cs typeface="+mn-lt"/>
              </a:rPr>
              <a:t>thema's</a:t>
            </a:r>
            <a:r>
              <a:rPr lang="en-US" sz="2800" dirty="0">
                <a:ea typeface="+mn-lt"/>
                <a:cs typeface="+mn-lt"/>
              </a:rPr>
              <a:t> </a:t>
            </a:r>
            <a:r>
              <a:rPr lang="en-US" sz="2800" err="1">
                <a:ea typeface="+mn-lt"/>
                <a:cs typeface="+mn-lt"/>
              </a:rPr>
              <a:t>bespreekbaar</a:t>
            </a:r>
            <a:r>
              <a:rPr lang="en-US" sz="2800" dirty="0">
                <a:ea typeface="+mn-lt"/>
                <a:cs typeface="+mn-lt"/>
              </a:rPr>
              <a:t> </a:t>
            </a:r>
            <a:r>
              <a:rPr lang="en-US" sz="2800" err="1">
                <a:ea typeface="+mn-lt"/>
                <a:cs typeface="+mn-lt"/>
              </a:rPr>
              <a:t>te</a:t>
            </a:r>
            <a:r>
              <a:rPr lang="en-US" sz="2800" dirty="0">
                <a:ea typeface="+mn-lt"/>
                <a:cs typeface="+mn-lt"/>
              </a:rPr>
              <a:t> </a:t>
            </a:r>
            <a:r>
              <a:rPr lang="en-US" sz="2800" err="1">
                <a:ea typeface="+mn-lt"/>
                <a:cs typeface="+mn-lt"/>
              </a:rPr>
              <a:t>maken</a:t>
            </a:r>
            <a:r>
              <a:rPr lang="en-US" sz="2800" dirty="0">
                <a:ea typeface="+mn-lt"/>
                <a:cs typeface="+mn-lt"/>
              </a:rPr>
              <a:t>. </a:t>
            </a:r>
            <a:endParaRPr lang="en-US" sz="2800">
              <a:ea typeface="Calibri"/>
              <a:cs typeface="Calibri"/>
            </a:endParaRPr>
          </a:p>
          <a:p>
            <a:endParaRPr lang="en-US" sz="2800" dirty="0">
              <a:ea typeface="+mn-lt"/>
              <a:cs typeface="+mn-lt"/>
            </a:endParaRPr>
          </a:p>
          <a:p>
            <a:r>
              <a:rPr lang="en-US" sz="2800" dirty="0">
                <a:ea typeface="+mn-lt"/>
                <a:cs typeface="+mn-lt"/>
              </a:rPr>
              <a:t>Hoe?  </a:t>
            </a:r>
            <a:r>
              <a:rPr lang="en-US" sz="2800" dirty="0" err="1">
                <a:ea typeface="+mn-lt"/>
                <a:cs typeface="+mn-lt"/>
              </a:rPr>
              <a:t>Nadruk</a:t>
            </a:r>
            <a:r>
              <a:rPr lang="en-US" sz="2800" dirty="0">
                <a:ea typeface="+mn-lt"/>
                <a:cs typeface="+mn-lt"/>
              </a:rPr>
              <a:t> </a:t>
            </a:r>
            <a:r>
              <a:rPr lang="en-US" sz="2800" dirty="0" err="1">
                <a:ea typeface="+mn-lt"/>
                <a:cs typeface="+mn-lt"/>
              </a:rPr>
              <a:t>ligt</a:t>
            </a:r>
            <a:r>
              <a:rPr lang="en-US" sz="2800" dirty="0">
                <a:ea typeface="+mn-lt"/>
                <a:cs typeface="+mn-lt"/>
              </a:rPr>
              <a:t> op rust, </a:t>
            </a:r>
            <a:r>
              <a:rPr lang="en-US" sz="2800" dirty="0" err="1">
                <a:ea typeface="+mn-lt"/>
                <a:cs typeface="+mn-lt"/>
              </a:rPr>
              <a:t>erkenning</a:t>
            </a:r>
            <a:r>
              <a:rPr lang="en-US" sz="2800" dirty="0">
                <a:ea typeface="+mn-lt"/>
                <a:cs typeface="+mn-lt"/>
              </a:rPr>
              <a:t>, </a:t>
            </a:r>
            <a:r>
              <a:rPr lang="en-US" sz="2800" dirty="0" err="1">
                <a:ea typeface="+mn-lt"/>
                <a:cs typeface="+mn-lt"/>
              </a:rPr>
              <a:t>empathie</a:t>
            </a:r>
            <a:r>
              <a:rPr lang="en-US" sz="2800" dirty="0">
                <a:ea typeface="+mn-lt"/>
                <a:cs typeface="+mn-lt"/>
              </a:rPr>
              <a:t>, </a:t>
            </a:r>
            <a:r>
              <a:rPr lang="en-US" sz="2800" dirty="0" err="1">
                <a:ea typeface="+mn-lt"/>
                <a:cs typeface="+mn-lt"/>
              </a:rPr>
              <a:t>evenwaardigheid</a:t>
            </a:r>
            <a:r>
              <a:rPr lang="en-US" sz="2800" dirty="0">
                <a:ea typeface="+mn-lt"/>
                <a:cs typeface="+mn-lt"/>
              </a:rPr>
              <a:t>, ... Je </a:t>
            </a:r>
            <a:r>
              <a:rPr lang="en-US" sz="2800" dirty="0" err="1">
                <a:ea typeface="+mn-lt"/>
                <a:cs typeface="+mn-lt"/>
              </a:rPr>
              <a:t>spreekt</a:t>
            </a:r>
            <a:r>
              <a:rPr lang="en-US" sz="2800" dirty="0">
                <a:ea typeface="+mn-lt"/>
                <a:cs typeface="+mn-lt"/>
              </a:rPr>
              <a:t> er </a:t>
            </a:r>
            <a:r>
              <a:rPr lang="en-US" sz="2800" dirty="0" err="1">
                <a:ea typeface="+mn-lt"/>
                <a:cs typeface="+mn-lt"/>
              </a:rPr>
              <a:t>vanuit</a:t>
            </a:r>
            <a:r>
              <a:rPr lang="en-US" sz="2800" dirty="0">
                <a:ea typeface="+mn-lt"/>
                <a:cs typeface="+mn-lt"/>
              </a:rPr>
              <a:t> de </a:t>
            </a:r>
            <a:r>
              <a:rPr lang="en-US" sz="2800" dirty="0" err="1">
                <a:ea typeface="+mn-lt"/>
                <a:cs typeface="+mn-lt"/>
              </a:rPr>
              <a:t>ik-vorm</a:t>
            </a:r>
            <a:r>
              <a:rPr lang="en-US" sz="2800" dirty="0">
                <a:ea typeface="+mn-lt"/>
                <a:cs typeface="+mn-lt"/>
              </a:rPr>
              <a:t>. Er </a:t>
            </a:r>
            <a:r>
              <a:rPr lang="en-US" sz="2800" dirty="0" err="1">
                <a:ea typeface="+mn-lt"/>
                <a:cs typeface="+mn-lt"/>
              </a:rPr>
              <a:t>wordt</a:t>
            </a:r>
            <a:r>
              <a:rPr lang="en-US" sz="2800" dirty="0">
                <a:ea typeface="+mn-lt"/>
                <a:cs typeface="+mn-lt"/>
              </a:rPr>
              <a:t> </a:t>
            </a:r>
            <a:r>
              <a:rPr lang="en-US" sz="2800" dirty="0" err="1">
                <a:ea typeface="+mn-lt"/>
                <a:cs typeface="+mn-lt"/>
              </a:rPr>
              <a:t>niet</a:t>
            </a:r>
            <a:r>
              <a:rPr lang="en-US" sz="2800" dirty="0">
                <a:ea typeface="+mn-lt"/>
                <a:cs typeface="+mn-lt"/>
              </a:rPr>
              <a:t> </a:t>
            </a:r>
            <a:r>
              <a:rPr lang="en-US" sz="2800" dirty="0" err="1">
                <a:ea typeface="+mn-lt"/>
                <a:cs typeface="+mn-lt"/>
              </a:rPr>
              <a:t>veroordeeld</a:t>
            </a:r>
            <a:r>
              <a:rPr lang="en-US" sz="2800" dirty="0">
                <a:ea typeface="+mn-lt"/>
                <a:cs typeface="+mn-lt"/>
              </a:rPr>
              <a:t> of met de </a:t>
            </a:r>
            <a:r>
              <a:rPr lang="en-US" sz="2800" dirty="0" err="1">
                <a:ea typeface="+mn-lt"/>
                <a:cs typeface="+mn-lt"/>
              </a:rPr>
              <a:t>vinger</a:t>
            </a:r>
            <a:r>
              <a:rPr lang="en-US" sz="2800" dirty="0">
                <a:ea typeface="+mn-lt"/>
                <a:cs typeface="+mn-lt"/>
              </a:rPr>
              <a:t> </a:t>
            </a:r>
            <a:r>
              <a:rPr lang="en-US" sz="2800" dirty="0" err="1">
                <a:ea typeface="+mn-lt"/>
                <a:cs typeface="+mn-lt"/>
              </a:rPr>
              <a:t>gewezen</a:t>
            </a:r>
            <a:r>
              <a:rPr lang="en-US" sz="2800" dirty="0">
                <a:ea typeface="+mn-lt"/>
                <a:cs typeface="+mn-lt"/>
              </a:rPr>
              <a:t>. Je </a:t>
            </a:r>
            <a:r>
              <a:rPr lang="en-US" sz="2800" dirty="0" err="1">
                <a:ea typeface="+mn-lt"/>
                <a:cs typeface="+mn-lt"/>
              </a:rPr>
              <a:t>kan</a:t>
            </a:r>
            <a:r>
              <a:rPr lang="en-US" sz="2800" dirty="0">
                <a:ea typeface="+mn-lt"/>
                <a:cs typeface="+mn-lt"/>
              </a:rPr>
              <a:t> er </a:t>
            </a:r>
            <a:r>
              <a:rPr lang="en-US" sz="2800" dirty="0" err="1">
                <a:ea typeface="+mn-lt"/>
                <a:cs typeface="+mn-lt"/>
              </a:rPr>
              <a:t>zijn</a:t>
            </a:r>
            <a:r>
              <a:rPr lang="en-US" sz="2800" dirty="0">
                <a:ea typeface="+mn-lt"/>
                <a:cs typeface="+mn-lt"/>
              </a:rPr>
              <a:t> </a:t>
            </a:r>
            <a:r>
              <a:rPr lang="en-US" sz="2800" dirty="0" err="1">
                <a:ea typeface="+mn-lt"/>
                <a:cs typeface="+mn-lt"/>
              </a:rPr>
              <a:t>wie</a:t>
            </a:r>
            <a:r>
              <a:rPr lang="en-US" sz="2800" dirty="0">
                <a:ea typeface="+mn-lt"/>
                <a:cs typeface="+mn-lt"/>
              </a:rPr>
              <a:t> je bent, </a:t>
            </a:r>
            <a:r>
              <a:rPr lang="en-US" sz="2800" dirty="0" err="1">
                <a:ea typeface="+mn-lt"/>
                <a:cs typeface="+mn-lt"/>
              </a:rPr>
              <a:t>zonder</a:t>
            </a:r>
            <a:r>
              <a:rPr lang="en-US" sz="2800" dirty="0">
                <a:ea typeface="+mn-lt"/>
                <a:cs typeface="+mn-lt"/>
              </a:rPr>
              <a:t> je </a:t>
            </a:r>
            <a:r>
              <a:rPr lang="en-US" sz="2800" dirty="0" err="1">
                <a:ea typeface="+mn-lt"/>
                <a:cs typeface="+mn-lt"/>
              </a:rPr>
              <a:t>te</a:t>
            </a:r>
            <a:r>
              <a:rPr lang="en-US" sz="2800" dirty="0">
                <a:ea typeface="+mn-lt"/>
                <a:cs typeface="+mn-lt"/>
              </a:rPr>
              <a:t> </a:t>
            </a:r>
            <a:r>
              <a:rPr lang="en-US" sz="2800" dirty="0" err="1">
                <a:ea typeface="+mn-lt"/>
                <a:cs typeface="+mn-lt"/>
              </a:rPr>
              <a:t>moeten</a:t>
            </a:r>
            <a:r>
              <a:rPr lang="en-US" sz="2800" dirty="0">
                <a:ea typeface="+mn-lt"/>
                <a:cs typeface="+mn-lt"/>
              </a:rPr>
              <a:t> </a:t>
            </a:r>
            <a:r>
              <a:rPr lang="en-US" sz="2800" dirty="0" err="1">
                <a:ea typeface="+mn-lt"/>
                <a:cs typeface="+mn-lt"/>
              </a:rPr>
              <a:t>verantwoorden</a:t>
            </a:r>
            <a:r>
              <a:rPr lang="en-US" sz="2800" dirty="0">
                <a:ea typeface="+mn-lt"/>
                <a:cs typeface="+mn-lt"/>
              </a:rPr>
              <a:t>. Er is </a:t>
            </a:r>
            <a:r>
              <a:rPr lang="en-US" sz="2800" dirty="0" err="1">
                <a:ea typeface="+mn-lt"/>
                <a:cs typeface="+mn-lt"/>
              </a:rPr>
              <a:t>ruimte</a:t>
            </a:r>
            <a:r>
              <a:rPr lang="en-US" sz="2800" dirty="0">
                <a:ea typeface="+mn-lt"/>
                <a:cs typeface="+mn-lt"/>
              </a:rPr>
              <a:t> </a:t>
            </a:r>
            <a:r>
              <a:rPr lang="en-US" sz="2800" dirty="0" err="1">
                <a:ea typeface="+mn-lt"/>
                <a:cs typeface="+mn-lt"/>
              </a:rPr>
              <a:t>voor</a:t>
            </a:r>
            <a:r>
              <a:rPr lang="en-US" sz="2800" dirty="0">
                <a:ea typeface="+mn-lt"/>
                <a:cs typeface="+mn-lt"/>
              </a:rPr>
              <a:t> </a:t>
            </a:r>
            <a:r>
              <a:rPr lang="en-US" sz="2800" dirty="0" err="1">
                <a:ea typeface="+mn-lt"/>
                <a:cs typeface="+mn-lt"/>
              </a:rPr>
              <a:t>jouw</a:t>
            </a:r>
            <a:r>
              <a:rPr lang="en-US" sz="2800" dirty="0">
                <a:ea typeface="+mn-lt"/>
                <a:cs typeface="+mn-lt"/>
              </a:rPr>
              <a:t> stem. </a:t>
            </a:r>
            <a:endParaRPr lang="en-US" sz="1400" dirty="0"/>
          </a:p>
          <a:p>
            <a:endParaRPr lang="en-US" sz="2800" dirty="0">
              <a:ea typeface="+mn-lt"/>
              <a:cs typeface="+mn-lt"/>
            </a:endParaRPr>
          </a:p>
          <a:p>
            <a:r>
              <a:rPr lang="en-US" sz="2800" dirty="0">
                <a:ea typeface="+mn-lt"/>
                <a:cs typeface="+mn-lt"/>
              </a:rPr>
              <a:t>Tips: </a:t>
            </a:r>
          </a:p>
          <a:p>
            <a:pPr marL="571500" indent="-571500">
              <a:buFont typeface="Arial"/>
              <a:buChar char="•"/>
            </a:pPr>
            <a:r>
              <a:rPr lang="en-US" sz="2800" dirty="0">
                <a:ea typeface="+mn-lt"/>
                <a:cs typeface="+mn-lt"/>
              </a:rPr>
              <a:t>Maak </a:t>
            </a:r>
            <a:r>
              <a:rPr lang="en-US" sz="2800" err="1">
                <a:ea typeface="+mn-lt"/>
                <a:cs typeface="+mn-lt"/>
              </a:rPr>
              <a:t>leerlingen</a:t>
            </a:r>
            <a:r>
              <a:rPr lang="en-US" sz="2800" dirty="0">
                <a:ea typeface="+mn-lt"/>
                <a:cs typeface="+mn-lt"/>
              </a:rPr>
              <a:t> </a:t>
            </a:r>
            <a:r>
              <a:rPr lang="en-US" sz="2800" err="1">
                <a:ea typeface="+mn-lt"/>
                <a:cs typeface="+mn-lt"/>
              </a:rPr>
              <a:t>eigenaar</a:t>
            </a:r>
            <a:r>
              <a:rPr lang="en-US" sz="2800" dirty="0">
                <a:ea typeface="+mn-lt"/>
                <a:cs typeface="+mn-lt"/>
              </a:rPr>
              <a:t>: </a:t>
            </a:r>
            <a:r>
              <a:rPr lang="en-US" sz="2800" err="1">
                <a:ea typeface="+mn-lt"/>
                <a:cs typeface="+mn-lt"/>
              </a:rPr>
              <a:t>samen</a:t>
            </a:r>
            <a:r>
              <a:rPr lang="en-US" sz="2800" dirty="0">
                <a:ea typeface="+mn-lt"/>
                <a:cs typeface="+mn-lt"/>
              </a:rPr>
              <a:t> </a:t>
            </a:r>
            <a:r>
              <a:rPr lang="en-US" sz="2800" err="1">
                <a:ea typeface="+mn-lt"/>
                <a:cs typeface="+mn-lt"/>
              </a:rPr>
              <a:t>opstellen</a:t>
            </a:r>
            <a:r>
              <a:rPr lang="en-US" sz="2800" dirty="0">
                <a:ea typeface="+mn-lt"/>
                <a:cs typeface="+mn-lt"/>
              </a:rPr>
              <a:t>, </a:t>
            </a:r>
            <a:r>
              <a:rPr lang="en-US" sz="2800" err="1">
                <a:ea typeface="+mn-lt"/>
                <a:cs typeface="+mn-lt"/>
              </a:rPr>
              <a:t>samen</a:t>
            </a:r>
            <a:r>
              <a:rPr lang="en-US" sz="2800" dirty="0">
                <a:ea typeface="+mn-lt"/>
                <a:cs typeface="+mn-lt"/>
              </a:rPr>
              <a:t> </a:t>
            </a:r>
            <a:r>
              <a:rPr lang="en-US" sz="2800" err="1">
                <a:ea typeface="+mn-lt"/>
                <a:cs typeface="+mn-lt"/>
              </a:rPr>
              <a:t>bewaken</a:t>
            </a:r>
            <a:r>
              <a:rPr lang="en-US" sz="2800" dirty="0">
                <a:ea typeface="+mn-lt"/>
                <a:cs typeface="+mn-lt"/>
              </a:rPr>
              <a:t>.</a:t>
            </a:r>
          </a:p>
          <a:p>
            <a:pPr marL="571500" indent="-571500">
              <a:buFont typeface="Arial"/>
              <a:buChar char="•"/>
            </a:pPr>
            <a:r>
              <a:rPr lang="en-US" sz="2800" dirty="0" err="1">
                <a:ea typeface="+mn-lt"/>
                <a:cs typeface="+mn-lt"/>
              </a:rPr>
              <a:t>Veranderlijk</a:t>
            </a:r>
            <a:r>
              <a:rPr lang="en-US" sz="2800" dirty="0">
                <a:ea typeface="+mn-lt"/>
                <a:cs typeface="+mn-lt"/>
              </a:rPr>
              <a:t>: </a:t>
            </a:r>
            <a:r>
              <a:rPr lang="en-US" sz="2800" dirty="0" err="1">
                <a:ea typeface="+mn-lt"/>
                <a:cs typeface="+mn-lt"/>
              </a:rPr>
              <a:t>voorzie</a:t>
            </a:r>
            <a:r>
              <a:rPr lang="en-US" sz="2800" dirty="0">
                <a:ea typeface="+mn-lt"/>
                <a:cs typeface="+mn-lt"/>
              </a:rPr>
              <a:t> </a:t>
            </a:r>
            <a:r>
              <a:rPr lang="en-US" sz="2800" dirty="0" err="1">
                <a:ea typeface="+mn-lt"/>
                <a:cs typeface="+mn-lt"/>
              </a:rPr>
              <a:t>momenten</a:t>
            </a:r>
            <a:r>
              <a:rPr lang="en-US" sz="2800" dirty="0">
                <a:ea typeface="+mn-lt"/>
                <a:cs typeface="+mn-lt"/>
              </a:rPr>
              <a:t> om de </a:t>
            </a:r>
            <a:r>
              <a:rPr lang="en-US" sz="2800" dirty="0" err="1">
                <a:ea typeface="+mn-lt"/>
                <a:cs typeface="+mn-lt"/>
              </a:rPr>
              <a:t>afspraken</a:t>
            </a:r>
            <a:r>
              <a:rPr lang="en-US" sz="2800" dirty="0">
                <a:ea typeface="+mn-lt"/>
                <a:cs typeface="+mn-lt"/>
              </a:rPr>
              <a:t> </a:t>
            </a:r>
            <a:r>
              <a:rPr lang="en-US" sz="2800" dirty="0" err="1">
                <a:ea typeface="+mn-lt"/>
                <a:cs typeface="+mn-lt"/>
              </a:rPr>
              <a:t>te</a:t>
            </a:r>
            <a:r>
              <a:rPr lang="en-US" sz="2800" dirty="0">
                <a:ea typeface="+mn-lt"/>
                <a:cs typeface="+mn-lt"/>
              </a:rPr>
              <a:t> </a:t>
            </a:r>
            <a:r>
              <a:rPr lang="en-US" sz="2800" dirty="0" err="1">
                <a:ea typeface="+mn-lt"/>
                <a:cs typeface="+mn-lt"/>
              </a:rPr>
              <a:t>herzien</a:t>
            </a:r>
            <a:r>
              <a:rPr lang="en-US" sz="2800" dirty="0">
                <a:ea typeface="+mn-lt"/>
                <a:cs typeface="+mn-lt"/>
              </a:rPr>
              <a:t>.</a:t>
            </a:r>
          </a:p>
          <a:p>
            <a:pPr marL="571500" indent="-571500">
              <a:buFont typeface="Arial"/>
              <a:buChar char="•"/>
            </a:pPr>
            <a:r>
              <a:rPr lang="en-US" sz="2800" dirty="0" err="1">
                <a:ea typeface="Calibri" panose="020F0502020204030204"/>
                <a:cs typeface="Calibri" panose="020F0502020204030204"/>
              </a:rPr>
              <a:t>Voorzie</a:t>
            </a:r>
            <a:r>
              <a:rPr lang="en-US" sz="2800" dirty="0">
                <a:ea typeface="Calibri" panose="020F0502020204030204"/>
                <a:cs typeface="Calibri" panose="020F0502020204030204"/>
              </a:rPr>
              <a:t> </a:t>
            </a:r>
            <a:r>
              <a:rPr lang="en-US" sz="2800" dirty="0" err="1">
                <a:ea typeface="Calibri" panose="020F0502020204030204"/>
                <a:cs typeface="Calibri" panose="020F0502020204030204"/>
              </a:rPr>
              <a:t>een</a:t>
            </a:r>
            <a:r>
              <a:rPr lang="en-US" sz="2800" dirty="0">
                <a:ea typeface="Calibri" panose="020F0502020204030204"/>
                <a:cs typeface="Calibri" panose="020F0502020204030204"/>
              </a:rPr>
              <a:t> </a:t>
            </a:r>
            <a:r>
              <a:rPr lang="en-US" sz="2800" dirty="0" err="1">
                <a:ea typeface="Calibri" panose="020F0502020204030204"/>
                <a:cs typeface="Calibri" panose="020F0502020204030204"/>
              </a:rPr>
              <a:t>stappenplan</a:t>
            </a:r>
            <a:r>
              <a:rPr lang="en-US" sz="2800" dirty="0">
                <a:ea typeface="Calibri" panose="020F0502020204030204"/>
                <a:cs typeface="Calibri" panose="020F0502020204030204"/>
              </a:rPr>
              <a:t> </a:t>
            </a:r>
            <a:r>
              <a:rPr lang="en-US" sz="2800" dirty="0" err="1">
                <a:ea typeface="Calibri" panose="020F0502020204030204"/>
                <a:cs typeface="Calibri" panose="020F0502020204030204"/>
              </a:rPr>
              <a:t>voor</a:t>
            </a:r>
            <a:r>
              <a:rPr lang="en-US" sz="2800" dirty="0">
                <a:ea typeface="Calibri" panose="020F0502020204030204"/>
                <a:cs typeface="Calibri" panose="020F0502020204030204"/>
              </a:rPr>
              <a:t> </a:t>
            </a:r>
            <a:r>
              <a:rPr lang="en-US" sz="2800" dirty="0" err="1">
                <a:ea typeface="Calibri" panose="020F0502020204030204"/>
                <a:cs typeface="Calibri" panose="020F0502020204030204"/>
              </a:rPr>
              <a:t>wanneer</a:t>
            </a:r>
            <a:r>
              <a:rPr lang="en-US" sz="2800" dirty="0">
                <a:ea typeface="Calibri" panose="020F0502020204030204"/>
                <a:cs typeface="Calibri" panose="020F0502020204030204"/>
              </a:rPr>
              <a:t> het </a:t>
            </a:r>
            <a:r>
              <a:rPr lang="en-US" sz="2800" dirty="0" err="1">
                <a:ea typeface="Calibri" panose="020F0502020204030204"/>
                <a:cs typeface="Calibri" panose="020F0502020204030204"/>
              </a:rPr>
              <a:t>misloopt</a:t>
            </a:r>
            <a:r>
              <a:rPr lang="en-US" sz="2800" dirty="0">
                <a:ea typeface="Calibri" panose="020F0502020204030204"/>
                <a:cs typeface="Calibri" panose="020F0502020204030204"/>
              </a:rPr>
              <a:t>.</a:t>
            </a:r>
          </a:p>
          <a:p>
            <a:pPr algn="r"/>
            <a:r>
              <a:rPr lang="en-US" dirty="0">
                <a:ea typeface="Calibri" panose="020F0502020204030204"/>
                <a:cs typeface="Segoe UI"/>
              </a:rPr>
              <a:t>Bron: </a:t>
            </a:r>
            <a:r>
              <a:rPr lang="en-US" dirty="0">
                <a:ea typeface="+mn-lt"/>
                <a:cs typeface="+mn-lt"/>
                <a:hlinkClick r:id="rId3"/>
              </a:rPr>
              <a:t>https://sankaa.be/sh-safe-spaces/</a:t>
            </a:r>
            <a:r>
              <a:rPr lang="en-US" dirty="0">
                <a:ea typeface="+mn-lt"/>
                <a:cs typeface="+mn-lt"/>
              </a:rPr>
              <a:t> </a:t>
            </a:r>
            <a:endParaRPr lang="en-US" dirty="0"/>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914400">
              <a:buAutoNum type="arabicPeriod"/>
            </a:pPr>
            <a:r>
              <a:rPr lang="en-US" sz="5400" b="1" dirty="0" err="1">
                <a:latin typeface="AkzidenzGrotesk"/>
                <a:cs typeface="Calibri"/>
              </a:rPr>
              <a:t>Kennismaking</a:t>
            </a:r>
            <a:r>
              <a:rPr lang="en-US" sz="5400" b="1" dirty="0">
                <a:latin typeface="AkzidenzGrotesk"/>
                <a:cs typeface="Calibri"/>
              </a:rPr>
              <a:t> – Safe(r) Space</a:t>
            </a:r>
            <a:endParaRPr lang="nl-NL">
              <a:ea typeface="Calibri Light" panose="020F0302020204030204"/>
              <a:cs typeface="Calibri Light" panose="020F0302020204030204"/>
            </a:endParaRP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1959968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US" sz="4400" dirty="0" err="1">
                <a:cs typeface="Segoe UI"/>
              </a:rPr>
              <a:t>Kennismakingsspel</a:t>
            </a:r>
            <a:r>
              <a:rPr lang="en-US" sz="4400" dirty="0">
                <a:cs typeface="Segoe UI"/>
              </a:rPr>
              <a:t> – </a:t>
            </a:r>
            <a:r>
              <a:rPr lang="en-US" sz="4400" dirty="0" err="1">
                <a:cs typeface="Segoe UI"/>
              </a:rPr>
              <a:t>iedereen</a:t>
            </a:r>
            <a:r>
              <a:rPr lang="en-US" sz="4400" dirty="0">
                <a:cs typeface="Segoe UI"/>
              </a:rPr>
              <a:t> die... </a:t>
            </a:r>
          </a:p>
          <a:p>
            <a:pPr marL="571500" indent="-571500">
              <a:buFont typeface="Arial" panose="020B0604020202020204" pitchFamily="34" charset="0"/>
              <a:buChar char="•"/>
            </a:pPr>
            <a:r>
              <a:rPr lang="en-US" sz="4400" b="1" dirty="0">
                <a:cs typeface="Segoe UI"/>
              </a:rPr>
              <a:t>Safe(r) space </a:t>
            </a:r>
            <a:endParaRPr lang="en-US" sz="4400" b="1" dirty="0">
              <a:ea typeface="Calibri"/>
              <a:cs typeface="Segoe UI"/>
            </a:endParaRPr>
          </a:p>
          <a:p>
            <a:pPr marL="571500" indent="-571500">
              <a:buFont typeface="Arial" panose="020B0604020202020204" pitchFamily="34" charset="0"/>
              <a:buChar char="•"/>
            </a:pPr>
            <a:r>
              <a:rPr lang="en-US" sz="4400" dirty="0" err="1">
                <a:cs typeface="Segoe UI"/>
              </a:rPr>
              <a:t>Migratie</a:t>
            </a:r>
            <a:r>
              <a:rPr lang="en-US" sz="4400" dirty="0">
                <a:cs typeface="Segoe UI"/>
              </a:rPr>
              <a:t>, </a:t>
            </a:r>
            <a:r>
              <a:rPr lang="en-US" sz="4400" dirty="0" err="1">
                <a:cs typeface="Segoe UI"/>
              </a:rPr>
              <a:t>waar</a:t>
            </a:r>
            <a:r>
              <a:rPr lang="en-US" sz="4400" dirty="0">
                <a:cs typeface="Segoe UI"/>
              </a:rPr>
              <a:t> </a:t>
            </a:r>
            <a:r>
              <a:rPr lang="en-US" sz="4400" dirty="0" err="1">
                <a:cs typeface="Segoe UI"/>
              </a:rPr>
              <a:t>denk</a:t>
            </a:r>
            <a:r>
              <a:rPr lang="en-US" sz="4400" dirty="0">
                <a:cs typeface="Segoe UI"/>
              </a:rPr>
              <a:t> je </a:t>
            </a:r>
            <a:r>
              <a:rPr lang="en-US" sz="4400" dirty="0" err="1">
                <a:cs typeface="Segoe UI"/>
              </a:rPr>
              <a:t>aan</a:t>
            </a:r>
            <a:r>
              <a:rPr lang="en-US" sz="4400" dirty="0">
                <a:cs typeface="Segoe UI"/>
              </a:rPr>
              <a:t>? - schema </a:t>
            </a:r>
            <a:r>
              <a:rPr lang="en-US" sz="4400" dirty="0" err="1">
                <a:cs typeface="Segoe UI"/>
              </a:rPr>
              <a:t>tonen</a:t>
            </a:r>
            <a:endParaRPr lang="en-US" sz="4400" dirty="0">
              <a:ea typeface="Calibri"/>
              <a:cs typeface="Segoe UI"/>
            </a:endParaRPr>
          </a:p>
          <a:p>
            <a:pPr marL="571500" indent="-571500">
              <a:buFont typeface="Arial" panose="020B0604020202020204" pitchFamily="34" charset="0"/>
              <a:buChar char="•"/>
            </a:pPr>
            <a:r>
              <a:rPr lang="en-US" sz="4400" dirty="0" err="1">
                <a:cs typeface="Segoe UI"/>
              </a:rPr>
              <a:t>Migratie</a:t>
            </a:r>
            <a:r>
              <a:rPr lang="en-US" sz="4400" dirty="0">
                <a:cs typeface="Segoe UI"/>
              </a:rPr>
              <a:t> in </a:t>
            </a:r>
            <a:r>
              <a:rPr lang="en-US" sz="4400" dirty="0" err="1">
                <a:cs typeface="Segoe UI"/>
              </a:rPr>
              <a:t>België</a:t>
            </a:r>
            <a:r>
              <a:rPr lang="en-US" sz="4400" dirty="0">
                <a:cs typeface="Segoe UI"/>
              </a:rPr>
              <a:t> - Kahoot</a:t>
            </a:r>
            <a:endParaRPr lang="en-US" sz="4400" dirty="0">
              <a:ea typeface="Calibri"/>
              <a:cs typeface="Segoe UI"/>
            </a:endParaRPr>
          </a:p>
          <a:p>
            <a:pPr marL="571500" indent="-571500">
              <a:buFont typeface="Arial" panose="020B0604020202020204" pitchFamily="34" charset="0"/>
              <a:buChar char="•"/>
            </a:pPr>
            <a:r>
              <a:rPr lang="en-US" sz="4400" dirty="0" err="1">
                <a:cs typeface="Segoe UI"/>
              </a:rPr>
              <a:t>OtherTalk@school</a:t>
            </a:r>
            <a:r>
              <a:rPr lang="en-US" sz="4400" dirty="0">
                <a:cs typeface="Segoe UI"/>
              </a:rPr>
              <a:t> – schema </a:t>
            </a:r>
            <a:r>
              <a:rPr lang="en-US" sz="4400" dirty="0" err="1">
                <a:cs typeface="Segoe UI"/>
              </a:rPr>
              <a:t>tonen</a:t>
            </a:r>
          </a:p>
          <a:p>
            <a:pPr marL="571500" indent="-571500">
              <a:buFont typeface="Arial" panose="020B0604020202020204" pitchFamily="34" charset="0"/>
              <a:buChar char="•"/>
            </a:pPr>
            <a:r>
              <a:rPr lang="en-US" sz="4400" dirty="0" err="1">
                <a:cs typeface="Segoe UI"/>
              </a:rPr>
              <a:t>Uitchecken</a:t>
            </a:r>
            <a:r>
              <a:rPr lang="en-US" sz="4400" dirty="0">
                <a:cs typeface="Segoe UI"/>
              </a:rPr>
              <a:t> – </a:t>
            </a:r>
            <a:r>
              <a:rPr lang="en-US" sz="4400" dirty="0" err="1">
                <a:cs typeface="Segoe UI"/>
              </a:rPr>
              <a:t>Anoniem</a:t>
            </a:r>
            <a:r>
              <a:rPr lang="en-US" sz="4400" dirty="0">
                <a:cs typeface="Segoe UI"/>
              </a:rPr>
              <a:t> </a:t>
            </a:r>
            <a:r>
              <a:rPr lang="en-US" sz="4400" dirty="0" err="1">
                <a:cs typeface="Segoe UI"/>
              </a:rPr>
              <a:t>stemmen</a:t>
            </a:r>
            <a:endParaRPr lang="en-US" sz="4400">
              <a:cs typeface="Segoe UI"/>
            </a:endParaRPr>
          </a:p>
          <a:p>
            <a:pPr marL="742950" indent="-742950">
              <a:buFont typeface="Arial" panose="020B0604020202020204" pitchFamily="34" charset="0"/>
              <a:buChar char="•"/>
            </a:pPr>
            <a:endParaRPr lang="en-US" sz="4400">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914400">
              <a:buAutoNum type="arabicPeriod"/>
            </a:pPr>
            <a:r>
              <a:rPr lang="en-US" sz="5400" b="1" err="1">
                <a:latin typeface="AkzidenzGrotesk"/>
                <a:cs typeface="Calibri"/>
              </a:rPr>
              <a:t>Kennismaking</a:t>
            </a: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1425688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400" dirty="0">
              <a:ea typeface="Calibri"/>
              <a:cs typeface="Calibri"/>
            </a:endParaRPr>
          </a:p>
          <a:p>
            <a:r>
              <a:rPr lang="en-US" sz="4400" dirty="0" err="1">
                <a:ea typeface="+mn-lt"/>
                <a:cs typeface="+mn-lt"/>
              </a:rPr>
              <a:t>Noteer</a:t>
            </a:r>
            <a:r>
              <a:rPr lang="en-US" sz="4400" dirty="0">
                <a:ea typeface="+mn-lt"/>
                <a:cs typeface="+mn-lt"/>
              </a:rPr>
              <a:t> op post-its </a:t>
            </a:r>
            <a:r>
              <a:rPr lang="en-US" sz="4400" dirty="0" err="1">
                <a:ea typeface="+mn-lt"/>
                <a:cs typeface="+mn-lt"/>
              </a:rPr>
              <a:t>welke</a:t>
            </a:r>
            <a:r>
              <a:rPr lang="en-US" sz="4400" dirty="0">
                <a:ea typeface="+mn-lt"/>
                <a:cs typeface="+mn-lt"/>
              </a:rPr>
              <a:t> </a:t>
            </a:r>
            <a:r>
              <a:rPr lang="en-US" sz="4400" dirty="0" err="1">
                <a:ea typeface="+mn-lt"/>
                <a:cs typeface="+mn-lt"/>
              </a:rPr>
              <a:t>afspraken</a:t>
            </a:r>
            <a:r>
              <a:rPr lang="en-US" sz="4400" dirty="0">
                <a:ea typeface="+mn-lt"/>
                <a:cs typeface="+mn-lt"/>
              </a:rPr>
              <a:t> </a:t>
            </a:r>
            <a:r>
              <a:rPr lang="en-US" sz="4400" dirty="0" err="1">
                <a:ea typeface="+mn-lt"/>
                <a:cs typeface="+mn-lt"/>
              </a:rPr>
              <a:t>jij</a:t>
            </a:r>
            <a:r>
              <a:rPr lang="en-US" sz="4400" dirty="0">
                <a:ea typeface="+mn-lt"/>
                <a:cs typeface="+mn-lt"/>
              </a:rPr>
              <a:t> </a:t>
            </a:r>
            <a:r>
              <a:rPr lang="en-US" sz="4400" dirty="0" err="1">
                <a:ea typeface="+mn-lt"/>
                <a:cs typeface="+mn-lt"/>
              </a:rPr>
              <a:t>zou</a:t>
            </a:r>
            <a:r>
              <a:rPr lang="en-US" sz="4400" dirty="0">
                <a:ea typeface="+mn-lt"/>
                <a:cs typeface="+mn-lt"/>
              </a:rPr>
              <a:t> </a:t>
            </a:r>
            <a:r>
              <a:rPr lang="en-US" sz="4400" dirty="0" err="1">
                <a:ea typeface="+mn-lt"/>
                <a:cs typeface="+mn-lt"/>
              </a:rPr>
              <a:t>willen</a:t>
            </a:r>
            <a:r>
              <a:rPr lang="en-US" sz="4400" dirty="0">
                <a:ea typeface="+mn-lt"/>
                <a:cs typeface="+mn-lt"/>
              </a:rPr>
              <a:t> </a:t>
            </a:r>
            <a:r>
              <a:rPr lang="en-US" sz="4400" dirty="0" err="1">
                <a:ea typeface="+mn-lt"/>
                <a:cs typeface="+mn-lt"/>
              </a:rPr>
              <a:t>maken</a:t>
            </a:r>
            <a:r>
              <a:rPr lang="en-US" sz="4400" dirty="0">
                <a:ea typeface="+mn-lt"/>
                <a:cs typeface="+mn-lt"/>
              </a:rPr>
              <a:t> </a:t>
            </a:r>
            <a:r>
              <a:rPr lang="en-US" sz="4400" dirty="0" err="1">
                <a:ea typeface="+mn-lt"/>
                <a:cs typeface="+mn-lt"/>
              </a:rPr>
              <a:t>voor</a:t>
            </a:r>
            <a:r>
              <a:rPr lang="en-US" sz="4400" dirty="0">
                <a:ea typeface="+mn-lt"/>
                <a:cs typeface="+mn-lt"/>
              </a:rPr>
              <a:t> je </a:t>
            </a:r>
            <a:r>
              <a:rPr lang="en-US" sz="4400" dirty="0" err="1">
                <a:ea typeface="+mn-lt"/>
                <a:cs typeface="+mn-lt"/>
              </a:rPr>
              <a:t>klas</a:t>
            </a:r>
            <a:r>
              <a:rPr lang="en-US" sz="4400" dirty="0">
                <a:ea typeface="+mn-lt"/>
                <a:cs typeface="+mn-lt"/>
              </a:rPr>
              <a:t>. </a:t>
            </a:r>
            <a:endParaRPr lang="en-US" dirty="0">
              <a:ea typeface="Calibri" panose="020F0502020204030204"/>
              <a:cs typeface="Calibri" panose="020F0502020204030204"/>
            </a:endParaRPr>
          </a:p>
          <a:p>
            <a:endParaRPr lang="en-US" sz="4400" dirty="0">
              <a:ea typeface="Calibri" panose="020F0502020204030204"/>
              <a:cs typeface="Calibri" panose="020F0502020204030204"/>
            </a:endParaRPr>
          </a:p>
          <a:p>
            <a:r>
              <a:rPr lang="en-US" sz="4400" dirty="0">
                <a:ea typeface="+mn-lt"/>
                <a:cs typeface="+mn-lt"/>
              </a:rPr>
              <a:t>Kom </a:t>
            </a:r>
            <a:r>
              <a:rPr lang="en-US" sz="4400" dirty="0" err="1">
                <a:ea typeface="+mn-lt"/>
                <a:cs typeface="+mn-lt"/>
              </a:rPr>
              <a:t>samen</a:t>
            </a:r>
            <a:r>
              <a:rPr lang="en-US" sz="4400" dirty="0">
                <a:ea typeface="+mn-lt"/>
                <a:cs typeface="+mn-lt"/>
              </a:rPr>
              <a:t> tot </a:t>
            </a:r>
            <a:r>
              <a:rPr lang="en-US" sz="4400" dirty="0" err="1">
                <a:ea typeface="+mn-lt"/>
                <a:cs typeface="+mn-lt"/>
              </a:rPr>
              <a:t>een</a:t>
            </a:r>
            <a:r>
              <a:rPr lang="en-US" sz="4400" dirty="0">
                <a:ea typeface="+mn-lt"/>
                <a:cs typeface="+mn-lt"/>
              </a:rPr>
              <a:t> Safe Space door maximum 10 </a:t>
            </a:r>
            <a:r>
              <a:rPr lang="en-US" sz="4400" dirty="0" err="1">
                <a:ea typeface="+mn-lt"/>
                <a:cs typeface="+mn-lt"/>
              </a:rPr>
              <a:t>afspraken</a:t>
            </a:r>
            <a:r>
              <a:rPr lang="en-US" sz="4400" dirty="0">
                <a:ea typeface="+mn-lt"/>
                <a:cs typeface="+mn-lt"/>
              </a:rPr>
              <a:t> </a:t>
            </a:r>
            <a:r>
              <a:rPr lang="en-US" sz="4400" dirty="0" err="1">
                <a:ea typeface="+mn-lt"/>
                <a:cs typeface="+mn-lt"/>
              </a:rPr>
              <a:t>te</a:t>
            </a:r>
            <a:r>
              <a:rPr lang="en-US" sz="4400" dirty="0">
                <a:ea typeface="+mn-lt"/>
                <a:cs typeface="+mn-lt"/>
              </a:rPr>
              <a:t> </a:t>
            </a:r>
            <a:r>
              <a:rPr lang="en-US" sz="4400" dirty="0" err="1">
                <a:ea typeface="+mn-lt"/>
                <a:cs typeface="+mn-lt"/>
              </a:rPr>
              <a:t>kiezen</a:t>
            </a:r>
            <a:r>
              <a:rPr lang="en-US" sz="4400" dirty="0">
                <a:ea typeface="+mn-lt"/>
                <a:cs typeface="+mn-lt"/>
              </a:rPr>
              <a:t>. </a:t>
            </a:r>
            <a:endParaRPr lang="en-US" dirty="0">
              <a:ea typeface="Calibri" panose="020F0502020204030204"/>
              <a:cs typeface="Calibri" panose="020F0502020204030204"/>
            </a:endParaRPr>
          </a:p>
          <a:p>
            <a:pPr marL="571500" indent="-571500">
              <a:buFont typeface="Arial" panose="020B0604020202020204" pitchFamily="34" charset="0"/>
              <a:buChar char="•"/>
            </a:pPr>
            <a:endParaRPr lang="en-US" sz="4400">
              <a:ea typeface="Calibri"/>
              <a:cs typeface="Segoe UI"/>
            </a:endParaRPr>
          </a:p>
          <a:p>
            <a:pPr marL="742950" indent="-742950">
              <a:buFont typeface="Arial" panose="020B0604020202020204" pitchFamily="34" charset="0"/>
              <a:buChar char="•"/>
            </a:pPr>
            <a:endParaRPr lang="en-US" sz="4400">
              <a:ea typeface="Calibri"/>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914400">
              <a:buAutoNum type="arabicPeriod"/>
            </a:pPr>
            <a:r>
              <a:rPr lang="en-US" sz="5400" b="1" dirty="0" err="1">
                <a:latin typeface="AkzidenzGrotesk"/>
                <a:cs typeface="Calibri"/>
              </a:rPr>
              <a:t>Kennismaking</a:t>
            </a:r>
            <a:r>
              <a:rPr lang="en-US" sz="5400" b="1" dirty="0">
                <a:latin typeface="AkzidenzGrotesk"/>
                <a:cs typeface="Calibri"/>
              </a:rPr>
              <a:t> – Safe(r) Space</a:t>
            </a:r>
            <a:endParaRPr lang="nl-NL">
              <a:ea typeface="Calibri Light" panose="020F0302020204030204"/>
              <a:cs typeface="Calibri Light" panose="020F0302020204030204"/>
            </a:endParaRP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244359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400" dirty="0">
                <a:cs typeface="Segoe UI"/>
              </a:rPr>
              <a:t>Wie is </a:t>
            </a:r>
            <a:r>
              <a:rPr lang="en-US" sz="4400" dirty="0" err="1">
                <a:cs typeface="Segoe UI"/>
              </a:rPr>
              <a:t>wie</a:t>
            </a:r>
            <a:r>
              <a:rPr lang="en-US" sz="4400" dirty="0">
                <a:cs typeface="Segoe UI"/>
              </a:rPr>
              <a:t>? </a:t>
            </a:r>
            <a:endParaRPr lang="nl-NL" dirty="0"/>
          </a:p>
          <a:p>
            <a:pPr marL="1028700" lvl="1" indent="-571500">
              <a:buFont typeface="Arial"/>
              <a:buChar char="•"/>
            </a:pPr>
            <a:r>
              <a:rPr lang="en-US" sz="4400" dirty="0" err="1">
                <a:cs typeface="Segoe UI"/>
              </a:rPr>
              <a:t>Vluchteling</a:t>
            </a:r>
            <a:r>
              <a:rPr lang="en-US" sz="4400" dirty="0">
                <a:cs typeface="Segoe UI"/>
              </a:rPr>
              <a:t>, migrant, </a:t>
            </a:r>
            <a:r>
              <a:rPr lang="en-US" sz="4400" dirty="0" err="1">
                <a:cs typeface="Segoe UI"/>
              </a:rPr>
              <a:t>migratieachtergrond</a:t>
            </a:r>
            <a:endParaRPr lang="en-US" sz="4400" dirty="0">
              <a:cs typeface="Segoe UI"/>
            </a:endParaRPr>
          </a:p>
          <a:p>
            <a:pPr marL="571500" indent="-571500">
              <a:buFont typeface="Arial"/>
              <a:buChar char="•"/>
            </a:pPr>
            <a:r>
              <a:rPr lang="en-US" sz="4400" dirty="0" err="1">
                <a:cs typeface="Segoe UI"/>
              </a:rPr>
              <a:t>Gevoel</a:t>
            </a:r>
            <a:r>
              <a:rPr lang="en-US" sz="4400" dirty="0">
                <a:cs typeface="Segoe UI"/>
              </a:rPr>
              <a:t> van (</a:t>
            </a:r>
            <a:r>
              <a:rPr lang="en-US" sz="4400" dirty="0" err="1">
                <a:cs typeface="Segoe UI"/>
              </a:rPr>
              <a:t>te</a:t>
            </a:r>
            <a:r>
              <a:rPr lang="en-US" sz="4400" dirty="0">
                <a:cs typeface="Segoe UI"/>
              </a:rPr>
              <a:t>) </a:t>
            </a:r>
            <a:r>
              <a:rPr lang="en-US" sz="4400" dirty="0" err="1">
                <a:cs typeface="Segoe UI"/>
              </a:rPr>
              <a:t>veel</a:t>
            </a:r>
            <a:r>
              <a:rPr lang="en-US" sz="4400" dirty="0">
                <a:cs typeface="Segoe UI"/>
              </a:rPr>
              <a:t> </a:t>
            </a:r>
            <a:r>
              <a:rPr lang="en-US" sz="4400" dirty="0" err="1">
                <a:cs typeface="Segoe UI"/>
              </a:rPr>
              <a:t>migratie</a:t>
            </a:r>
            <a:r>
              <a:rPr lang="en-US" sz="4400" dirty="0">
                <a:cs typeface="Segoe UI"/>
              </a:rPr>
              <a:t> </a:t>
            </a:r>
            <a:r>
              <a:rPr lang="en-US" sz="4400" dirty="0" err="1">
                <a:cs typeface="Segoe UI"/>
              </a:rPr>
              <a:t>naar</a:t>
            </a:r>
            <a:r>
              <a:rPr lang="en-US" sz="4400" dirty="0">
                <a:cs typeface="Segoe UI"/>
              </a:rPr>
              <a:t> Europa/</a:t>
            </a:r>
            <a:r>
              <a:rPr lang="en-US" sz="4400" dirty="0" err="1">
                <a:cs typeface="Segoe UI"/>
              </a:rPr>
              <a:t>België</a:t>
            </a:r>
            <a:r>
              <a:rPr lang="en-US" sz="4400" dirty="0">
                <a:cs typeface="Segoe UI"/>
              </a:rPr>
              <a:t>?</a:t>
            </a:r>
            <a:endParaRPr lang="en-US" sz="4400" dirty="0">
              <a:ea typeface="Calibri"/>
              <a:cs typeface="Segoe UI"/>
            </a:endParaRPr>
          </a:p>
          <a:p>
            <a:pPr marL="571500" indent="-571500">
              <a:buFont typeface="Arial"/>
              <a:buChar char="•"/>
            </a:pPr>
            <a:r>
              <a:rPr lang="en-US" sz="4400" dirty="0" err="1">
                <a:cs typeface="Segoe UI"/>
              </a:rPr>
              <a:t>Waarom</a:t>
            </a:r>
            <a:r>
              <a:rPr lang="en-US" sz="4400" dirty="0">
                <a:cs typeface="Segoe UI"/>
              </a:rPr>
              <a:t> </a:t>
            </a:r>
            <a:r>
              <a:rPr lang="en-US" sz="4400" dirty="0" err="1">
                <a:cs typeface="Segoe UI"/>
              </a:rPr>
              <a:t>migreren</a:t>
            </a:r>
            <a:r>
              <a:rPr lang="en-US" sz="4400" dirty="0">
                <a:cs typeface="Segoe UI"/>
              </a:rPr>
              <a:t> </a:t>
            </a:r>
            <a:r>
              <a:rPr lang="en-US" sz="4400" dirty="0" err="1">
                <a:cs typeface="Segoe UI"/>
              </a:rPr>
              <a:t>mensen</a:t>
            </a:r>
            <a:r>
              <a:rPr lang="en-US" sz="4400" dirty="0">
                <a:cs typeface="Segoe UI"/>
              </a:rPr>
              <a:t>?</a:t>
            </a:r>
            <a:endParaRPr lang="en-US" sz="4400" dirty="0">
              <a:ea typeface="Calibri"/>
              <a:cs typeface="Segoe UI"/>
            </a:endParaRPr>
          </a:p>
          <a:p>
            <a:pPr marL="571500" indent="-571500">
              <a:buFont typeface="Arial"/>
              <a:buChar char="•"/>
            </a:pPr>
            <a:r>
              <a:rPr lang="en-US" sz="4400" b="1" dirty="0">
                <a:cs typeface="Segoe UI"/>
              </a:rPr>
              <a:t>Wie ben </a:t>
            </a:r>
            <a:r>
              <a:rPr lang="en-US" sz="4400" b="1" dirty="0" err="1">
                <a:cs typeface="Segoe UI"/>
              </a:rPr>
              <a:t>jij</a:t>
            </a:r>
            <a:r>
              <a:rPr lang="en-US" sz="4400" b="1" dirty="0">
                <a:cs typeface="Segoe UI"/>
              </a:rPr>
              <a:t>? </a:t>
            </a:r>
            <a:endParaRPr lang="en-US" sz="4400" b="1" dirty="0">
              <a:ea typeface="Calibri"/>
              <a:cs typeface="Segoe UI"/>
            </a:endParaRPr>
          </a:p>
          <a:p>
            <a:pPr marL="571500" indent="-571500">
              <a:buFont typeface="Arial"/>
              <a:buChar char="•"/>
            </a:pPr>
            <a:endParaRPr lang="en-US" sz="4400">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latin typeface="AkzidenzGrotesk"/>
                <a:cs typeface="Calibri"/>
              </a:rPr>
              <a:t>2. Over </a:t>
            </a:r>
            <a:r>
              <a:rPr lang="en-US" sz="5400" b="1" err="1">
                <a:latin typeface="AkzidenzGrotesk"/>
                <a:cs typeface="Calibri"/>
              </a:rPr>
              <a:t>migratie</a:t>
            </a:r>
            <a:endParaRPr lang="nl-NL" err="1"/>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3350523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9AA273D7-508A-4785-B5E8-1A88DD5192CC}"/>
              </a:ext>
            </a:extLst>
          </p:cNvPr>
          <p:cNvSpPr>
            <a:spLocks noGrp="1"/>
          </p:cNvSpPr>
          <p:nvPr>
            <p:ph type="title"/>
          </p:nvPr>
        </p:nvSpPr>
        <p:spPr>
          <a:xfrm>
            <a:off x="7558564" y="609600"/>
            <a:ext cx="3912583" cy="1356360"/>
          </a:xfrm>
        </p:spPr>
        <p:txBody>
          <a:bodyPr vert="horz" lIns="91440" tIns="45720" rIns="91440" bIns="45720" rtlCol="0">
            <a:normAutofit/>
          </a:bodyPr>
          <a:lstStyle/>
          <a:p>
            <a:r>
              <a:rPr lang="en-US" sz="2200" b="1" cap="all"/>
              <a:t>Wat zijn jouw blinde vlekken? </a:t>
            </a:r>
            <a:br>
              <a:rPr lang="en-US" sz="2200" b="1" cap="all"/>
            </a:br>
            <a:br>
              <a:rPr lang="en-US" sz="2200" b="1" cap="all"/>
            </a:br>
            <a:r>
              <a:rPr lang="en-US" sz="2200" b="1" cap="all"/>
              <a:t>Johari Venster</a:t>
            </a:r>
          </a:p>
        </p:txBody>
      </p:sp>
      <p:pic>
        <p:nvPicPr>
          <p:cNvPr id="4" name="Tijdelijke aanduiding voor inhoud 3">
            <a:extLst>
              <a:ext uri="{FF2B5EF4-FFF2-40B4-BE49-F238E27FC236}">
                <a16:creationId xmlns:a16="http://schemas.microsoft.com/office/drawing/2014/main" id="{F21053C1-7DFF-402B-A0BA-86EA527EEE6A}"/>
              </a:ext>
            </a:extLst>
          </p:cNvPr>
          <p:cNvPicPr>
            <a:picLocks noChangeAspect="1"/>
          </p:cNvPicPr>
          <p:nvPr/>
        </p:nvPicPr>
        <p:blipFill rotWithShape="1">
          <a:blip r:embed="rId3"/>
          <a:srcRect l="804" r="10996" b="3"/>
          <a:stretch/>
        </p:blipFill>
        <p:spPr>
          <a:xfrm>
            <a:off x="872064" y="857689"/>
            <a:ext cx="6045576" cy="5140641"/>
          </a:xfrm>
          <a:prstGeom prst="rect">
            <a:avLst/>
          </a:prstGeom>
        </p:spPr>
      </p:pic>
      <p:sp>
        <p:nvSpPr>
          <p:cNvPr id="25" name="Content Placeholder 24">
            <a:extLst>
              <a:ext uri="{FF2B5EF4-FFF2-40B4-BE49-F238E27FC236}">
                <a16:creationId xmlns:a16="http://schemas.microsoft.com/office/drawing/2014/main" id="{3B7C18D6-DC11-F704-8715-6138540EA69E}"/>
              </a:ext>
            </a:extLst>
          </p:cNvPr>
          <p:cNvSpPr>
            <a:spLocks noGrp="1"/>
          </p:cNvSpPr>
          <p:nvPr>
            <p:ph idx="1"/>
          </p:nvPr>
        </p:nvSpPr>
        <p:spPr>
          <a:xfrm>
            <a:off x="7558564" y="2057400"/>
            <a:ext cx="3912583" cy="4038600"/>
          </a:xfrm>
        </p:spPr>
        <p:txBody>
          <a:bodyPr>
            <a:normAutofit/>
          </a:bodyPr>
          <a:lstStyle/>
          <a:p>
            <a:endParaRPr lang="en-US" sz="1600"/>
          </a:p>
        </p:txBody>
      </p:sp>
      <p:pic>
        <p:nvPicPr>
          <p:cNvPr id="5" name="Picture 3" descr="Text&#10;&#10;Description automatically generated">
            <a:extLst>
              <a:ext uri="{FF2B5EF4-FFF2-40B4-BE49-F238E27FC236}">
                <a16:creationId xmlns:a16="http://schemas.microsoft.com/office/drawing/2014/main" id="{1A40320D-BAAD-3DCF-7DD4-74AD48759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7461" y="6151797"/>
            <a:ext cx="762000" cy="406400"/>
          </a:xfrm>
          <a:prstGeom prst="rect">
            <a:avLst/>
          </a:prstGeom>
        </p:spPr>
      </p:pic>
    </p:spTree>
    <p:extLst>
      <p:ext uri="{BB962C8B-B14F-4D97-AF65-F5344CB8AC3E}">
        <p14:creationId xmlns:p14="http://schemas.microsoft.com/office/powerpoint/2010/main" val="3821284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41A49D6-2C9A-4EF6-8E8E-F56B456E2005}"/>
              </a:ext>
            </a:extLst>
          </p:cNvPr>
          <p:cNvSpPr>
            <a:spLocks noGrp="1"/>
          </p:cNvSpPr>
          <p:nvPr>
            <p:ph type="title"/>
          </p:nvPr>
        </p:nvSpPr>
        <p:spPr/>
        <p:txBody>
          <a:bodyPr/>
          <a:lstStyle/>
          <a:p>
            <a:r>
              <a:rPr lang="nl-BE" err="1"/>
              <a:t>Johari</a:t>
            </a:r>
            <a:r>
              <a:rPr lang="nl-BE"/>
              <a:t>-venster</a:t>
            </a:r>
          </a:p>
        </p:txBody>
      </p:sp>
      <p:sp>
        <p:nvSpPr>
          <p:cNvPr id="5" name="Tijdelijke aanduiding voor inhoud 4">
            <a:extLst>
              <a:ext uri="{FF2B5EF4-FFF2-40B4-BE49-F238E27FC236}">
                <a16:creationId xmlns:a16="http://schemas.microsoft.com/office/drawing/2014/main" id="{147424B2-C413-41A4-ADE0-A09825CEDEF1}"/>
              </a:ext>
            </a:extLst>
          </p:cNvPr>
          <p:cNvSpPr>
            <a:spLocks noGrp="1"/>
          </p:cNvSpPr>
          <p:nvPr>
            <p:ph sz="half" idx="1"/>
          </p:nvPr>
        </p:nvSpPr>
        <p:spPr/>
        <p:txBody>
          <a:bodyPr vert="horz" lIns="91440" tIns="45720" rIns="91440" bIns="45720" rtlCol="0" anchor="t">
            <a:normAutofit fontScale="92500" lnSpcReduction="10000"/>
          </a:bodyPr>
          <a:lstStyle/>
          <a:p>
            <a:pPr marL="45720" indent="0">
              <a:buNone/>
            </a:pPr>
            <a:r>
              <a:rPr lang="nl-BE" dirty="0"/>
              <a:t>Open</a:t>
            </a:r>
          </a:p>
          <a:p>
            <a:r>
              <a:rPr lang="nl-BE" dirty="0"/>
              <a:t>Hoe omschrijf jij jezelf? Wat zijn je drie meest kenmerkende eigenschappen?</a:t>
            </a:r>
          </a:p>
          <a:p>
            <a:r>
              <a:rPr lang="nl-BE" dirty="0"/>
              <a:t>Welke kenmerken bepalen jou identiteit?</a:t>
            </a:r>
          </a:p>
          <a:p>
            <a:endParaRPr lang="nl-BE"/>
          </a:p>
          <a:p>
            <a:pPr marL="45720" indent="0">
              <a:buNone/>
            </a:pPr>
            <a:endParaRPr lang="nl-BE" dirty="0"/>
          </a:p>
          <a:p>
            <a:pPr marL="45720" indent="0">
              <a:buNone/>
            </a:pPr>
            <a:endParaRPr lang="nl-BE" dirty="0"/>
          </a:p>
          <a:p>
            <a:pPr marL="45720" indent="0">
              <a:buNone/>
            </a:pPr>
            <a:r>
              <a:rPr lang="nl-BE" dirty="0"/>
              <a:t>Verborgen</a:t>
            </a:r>
          </a:p>
          <a:p>
            <a:r>
              <a:rPr lang="nl-BE" dirty="0"/>
              <a:t>Welke eigenschappen houd je liever verborgen voor anderen?</a:t>
            </a:r>
          </a:p>
        </p:txBody>
      </p:sp>
      <p:sp>
        <p:nvSpPr>
          <p:cNvPr id="6" name="Tijdelijke aanduiding voor inhoud 5">
            <a:extLst>
              <a:ext uri="{FF2B5EF4-FFF2-40B4-BE49-F238E27FC236}">
                <a16:creationId xmlns:a16="http://schemas.microsoft.com/office/drawing/2014/main" id="{4360E131-376D-4EC2-A441-41958B3AA366}"/>
              </a:ext>
            </a:extLst>
          </p:cNvPr>
          <p:cNvSpPr>
            <a:spLocks noGrp="1"/>
          </p:cNvSpPr>
          <p:nvPr>
            <p:ph sz="half" idx="2"/>
          </p:nvPr>
        </p:nvSpPr>
        <p:spPr>
          <a:xfrm>
            <a:off x="6267612" y="1227551"/>
            <a:ext cx="4754880" cy="4853209"/>
          </a:xfrm>
        </p:spPr>
        <p:txBody>
          <a:bodyPr>
            <a:normAutofit fontScale="92500" lnSpcReduction="10000"/>
          </a:bodyPr>
          <a:lstStyle/>
          <a:p>
            <a:pPr marL="45720" indent="0">
              <a:buNone/>
            </a:pPr>
            <a:r>
              <a:rPr lang="nl-BE"/>
              <a:t>Blind</a:t>
            </a:r>
          </a:p>
          <a:p>
            <a:r>
              <a:rPr lang="nl-BE"/>
              <a:t>Welke eigenschappen dicht je partner/ouder/beste vriend(in) je toe, maar (h)erken je zelf niet? </a:t>
            </a:r>
          </a:p>
          <a:p>
            <a:r>
              <a:rPr lang="nl-BE"/>
              <a:t>Welke van de secties (zie kader intersectionaliteit) belicht je niet in de omschrijving van jouw identiteit? Waarom niet?</a:t>
            </a:r>
          </a:p>
          <a:p>
            <a:r>
              <a:rPr lang="nl-BE"/>
              <a:t>Welke stemmen wil jij niet horen? Welke stemmen roepen bij jou weestand op?</a:t>
            </a:r>
          </a:p>
          <a:p>
            <a:pPr marL="45720" indent="0">
              <a:buNone/>
            </a:pPr>
            <a:endParaRPr lang="nl-BE"/>
          </a:p>
          <a:p>
            <a:pPr marL="45720" indent="0">
              <a:buNone/>
            </a:pPr>
            <a:r>
              <a:rPr lang="nl-BE"/>
              <a:t>Onbekend</a:t>
            </a:r>
          </a:p>
          <a:p>
            <a:r>
              <a:rPr lang="nl-BE"/>
              <a:t>Welke vragen zou je je kunnen stellen over je identiteit?</a:t>
            </a:r>
          </a:p>
        </p:txBody>
      </p:sp>
      <p:pic>
        <p:nvPicPr>
          <p:cNvPr id="3" name="Picture 3" descr="Text&#10;&#10;Description automatically generated">
            <a:extLst>
              <a:ext uri="{FF2B5EF4-FFF2-40B4-BE49-F238E27FC236}">
                <a16:creationId xmlns:a16="http://schemas.microsoft.com/office/drawing/2014/main" id="{FB055037-8083-E5F4-474A-A10187226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2445" y="6176780"/>
            <a:ext cx="762000" cy="406400"/>
          </a:xfrm>
          <a:prstGeom prst="rect">
            <a:avLst/>
          </a:prstGeom>
        </p:spPr>
      </p:pic>
    </p:spTree>
    <p:extLst>
      <p:ext uri="{BB962C8B-B14F-4D97-AF65-F5344CB8AC3E}">
        <p14:creationId xmlns:p14="http://schemas.microsoft.com/office/powerpoint/2010/main" val="2404024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93A2E-B0D5-4937-B7AA-17AB7E06A5AB}"/>
              </a:ext>
            </a:extLst>
          </p:cNvPr>
          <p:cNvSpPr>
            <a:spLocks noGrp="1"/>
          </p:cNvSpPr>
          <p:nvPr>
            <p:ph type="title"/>
          </p:nvPr>
        </p:nvSpPr>
        <p:spPr>
          <a:xfrm>
            <a:off x="438665" y="1939492"/>
            <a:ext cx="6258697" cy="1356360"/>
          </a:xfrm>
        </p:spPr>
        <p:txBody>
          <a:bodyPr>
            <a:normAutofit fontScale="90000"/>
          </a:bodyPr>
          <a:lstStyle/>
          <a:p>
            <a:r>
              <a:rPr lang="nl-BE" dirty="0"/>
              <a:t>Welke identiteitskenmerken waren voor jou blind, verborgen, onbekend?</a:t>
            </a:r>
            <a:br>
              <a:rPr lang="nl-BE"/>
            </a:br>
            <a:br>
              <a:rPr lang="nl-BE"/>
            </a:br>
            <a:r>
              <a:rPr lang="nl-BE" dirty="0"/>
              <a:t>Welke status heb je voor deze kenmerken?</a:t>
            </a:r>
          </a:p>
        </p:txBody>
      </p:sp>
      <p:pic>
        <p:nvPicPr>
          <p:cNvPr id="5" name="Tijdelijke aanduiding voor inhoud 4">
            <a:extLst>
              <a:ext uri="{FF2B5EF4-FFF2-40B4-BE49-F238E27FC236}">
                <a16:creationId xmlns:a16="http://schemas.microsoft.com/office/drawing/2014/main" id="{41D14793-A693-41D1-BC99-081B042ED7AF}"/>
              </a:ext>
            </a:extLst>
          </p:cNvPr>
          <p:cNvPicPr>
            <a:picLocks noGrp="1" noChangeAspect="1"/>
          </p:cNvPicPr>
          <p:nvPr>
            <p:ph idx="1"/>
          </p:nvPr>
        </p:nvPicPr>
        <p:blipFill rotWithShape="1">
          <a:blip r:embed="rId3"/>
          <a:srcRect l="6484" t="21234" r="37376" b="3804"/>
          <a:stretch/>
        </p:blipFill>
        <p:spPr>
          <a:xfrm rot="5400000">
            <a:off x="6100449" y="737707"/>
            <a:ext cx="6857869" cy="5169775"/>
          </a:xfrm>
        </p:spPr>
      </p:pic>
      <p:pic>
        <p:nvPicPr>
          <p:cNvPr id="4" name="Picture 3" descr="Text&#10;&#10;Description automatically generated">
            <a:extLst>
              <a:ext uri="{FF2B5EF4-FFF2-40B4-BE49-F238E27FC236}">
                <a16:creationId xmlns:a16="http://schemas.microsoft.com/office/drawing/2014/main" id="{1E89443D-56B4-F68D-8005-343876CA6D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986" y="6164289"/>
            <a:ext cx="762000" cy="406400"/>
          </a:xfrm>
          <a:prstGeom prst="rect">
            <a:avLst/>
          </a:prstGeom>
        </p:spPr>
      </p:pic>
    </p:spTree>
    <p:extLst>
      <p:ext uri="{BB962C8B-B14F-4D97-AF65-F5344CB8AC3E}">
        <p14:creationId xmlns:p14="http://schemas.microsoft.com/office/powerpoint/2010/main" val="3505995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3D91EE1-4B52-4618-AA99-C778B7093758}"/>
              </a:ext>
            </a:extLst>
          </p:cNvPr>
          <p:cNvSpPr>
            <a:spLocks noGrp="1"/>
          </p:cNvSpPr>
          <p:nvPr>
            <p:ph type="title"/>
          </p:nvPr>
        </p:nvSpPr>
        <p:spPr/>
        <p:txBody>
          <a:bodyPr/>
          <a:lstStyle/>
          <a:p>
            <a:r>
              <a:rPr lang="nl-BE"/>
              <a:t>Intersectionaliteit</a:t>
            </a:r>
          </a:p>
        </p:txBody>
      </p:sp>
      <p:pic>
        <p:nvPicPr>
          <p:cNvPr id="8" name="Tijdelijke aanduiding voor inhoud 7">
            <a:extLst>
              <a:ext uri="{FF2B5EF4-FFF2-40B4-BE49-F238E27FC236}">
                <a16:creationId xmlns:a16="http://schemas.microsoft.com/office/drawing/2014/main" id="{69E22C23-30DF-4E01-B075-88CE4A13E21A}"/>
              </a:ext>
            </a:extLst>
          </p:cNvPr>
          <p:cNvPicPr>
            <a:picLocks noGrp="1" noChangeAspect="1"/>
          </p:cNvPicPr>
          <p:nvPr>
            <p:ph idx="1"/>
          </p:nvPr>
        </p:nvPicPr>
        <p:blipFill>
          <a:blip r:embed="rId2"/>
          <a:stretch>
            <a:fillRect/>
          </a:stretch>
        </p:blipFill>
        <p:spPr>
          <a:xfrm>
            <a:off x="5768200" y="453155"/>
            <a:ext cx="5455120" cy="6168762"/>
          </a:xfrm>
          <a:prstGeom prst="rect">
            <a:avLst/>
          </a:prstGeom>
        </p:spPr>
      </p:pic>
      <p:sp>
        <p:nvSpPr>
          <p:cNvPr id="7" name="Tijdelijke aanduiding voor tekst 6">
            <a:extLst>
              <a:ext uri="{FF2B5EF4-FFF2-40B4-BE49-F238E27FC236}">
                <a16:creationId xmlns:a16="http://schemas.microsoft.com/office/drawing/2014/main" id="{224F0360-2AFC-4A52-86FE-80C287A361BF}"/>
              </a:ext>
            </a:extLst>
          </p:cNvPr>
          <p:cNvSpPr>
            <a:spLocks noGrp="1"/>
          </p:cNvSpPr>
          <p:nvPr>
            <p:ph type="body" sz="half" idx="2"/>
          </p:nvPr>
        </p:nvSpPr>
        <p:spPr/>
        <p:txBody>
          <a:bodyPr/>
          <a:lstStyle/>
          <a:p>
            <a:r>
              <a:rPr lang="nl-BE"/>
              <a:t>De secties die je niet ziet = secties waar je tot de dominante groep behoort</a:t>
            </a:r>
          </a:p>
          <a:p>
            <a:endParaRPr lang="nl-BE"/>
          </a:p>
          <a:p>
            <a:endParaRPr lang="nl-BE"/>
          </a:p>
        </p:txBody>
      </p:sp>
      <p:pic>
        <p:nvPicPr>
          <p:cNvPr id="3" name="Picture 3" descr="Text&#10;&#10;Description automatically generated">
            <a:extLst>
              <a:ext uri="{FF2B5EF4-FFF2-40B4-BE49-F238E27FC236}">
                <a16:creationId xmlns:a16="http://schemas.microsoft.com/office/drawing/2014/main" id="{CF74D4D8-5587-D0D3-D597-1E85CF4AA6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2445" y="6164289"/>
            <a:ext cx="762000" cy="406400"/>
          </a:xfrm>
          <a:prstGeom prst="rect">
            <a:avLst/>
          </a:prstGeom>
        </p:spPr>
      </p:pic>
    </p:spTree>
    <p:extLst>
      <p:ext uri="{BB962C8B-B14F-4D97-AF65-F5344CB8AC3E}">
        <p14:creationId xmlns:p14="http://schemas.microsoft.com/office/powerpoint/2010/main" val="3878893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400" dirty="0">
                <a:cs typeface="Segoe UI"/>
              </a:rPr>
              <a:t>Foto </a:t>
            </a:r>
            <a:r>
              <a:rPr lang="en-US" sz="4400" dirty="0" err="1">
                <a:cs typeface="Segoe UI"/>
              </a:rPr>
              <a:t>opdracht</a:t>
            </a:r>
            <a:r>
              <a:rPr lang="en-US" sz="4400" dirty="0">
                <a:cs typeface="Segoe UI"/>
              </a:rPr>
              <a:t> </a:t>
            </a:r>
          </a:p>
          <a:p>
            <a:pPr marL="571500" indent="-571500">
              <a:buFont typeface="Arial"/>
              <a:buChar char="•"/>
            </a:pPr>
            <a:r>
              <a:rPr lang="en-US" sz="4400" dirty="0" err="1">
                <a:cs typeface="Segoe UI"/>
              </a:rPr>
              <a:t>Vanwaar</a:t>
            </a:r>
            <a:r>
              <a:rPr lang="en-US" sz="4400" dirty="0">
                <a:cs typeface="Segoe UI"/>
              </a:rPr>
              <a:t> </a:t>
            </a:r>
            <a:r>
              <a:rPr lang="en-US" sz="4400" dirty="0" err="1">
                <a:cs typeface="Segoe UI"/>
              </a:rPr>
              <a:t>komt</a:t>
            </a:r>
            <a:r>
              <a:rPr lang="en-US" sz="4400" dirty="0">
                <a:cs typeface="Segoe UI"/>
              </a:rPr>
              <a:t> je </a:t>
            </a:r>
            <a:r>
              <a:rPr lang="en-US" sz="4400" dirty="0" err="1">
                <a:cs typeface="Segoe UI"/>
              </a:rPr>
              <a:t>beeld</a:t>
            </a:r>
            <a:r>
              <a:rPr lang="en-US" sz="4400" dirty="0">
                <a:cs typeface="Segoe UI"/>
              </a:rPr>
              <a:t>?</a:t>
            </a:r>
            <a:endParaRPr lang="en-US" sz="4400" dirty="0">
              <a:ea typeface="Calibri"/>
              <a:cs typeface="Segoe UI"/>
            </a:endParaRPr>
          </a:p>
          <a:p>
            <a:pPr marL="571500" indent="-571500">
              <a:buFont typeface="Arial,Sans-Serif"/>
              <a:buChar char="•"/>
            </a:pPr>
            <a:r>
              <a:rPr lang="en-US" sz="4400" dirty="0">
                <a:cs typeface="Calibri"/>
              </a:rPr>
              <a:t>Stereotype </a:t>
            </a:r>
            <a:r>
              <a:rPr lang="en-US" sz="4400" dirty="0" err="1">
                <a:cs typeface="Calibri"/>
              </a:rPr>
              <a:t>beeldvorming</a:t>
            </a:r>
            <a:endParaRPr lang="en-US" sz="4400" dirty="0" err="1">
              <a:ea typeface="Calibri"/>
              <a:cs typeface="Calibri"/>
            </a:endParaRPr>
          </a:p>
          <a:p>
            <a:pPr marL="571500" indent="-571500">
              <a:buFont typeface="Arial"/>
              <a:buChar char="•"/>
            </a:pPr>
            <a:r>
              <a:rPr lang="en-US" sz="4400" b="1" dirty="0">
                <a:cs typeface="Segoe UI"/>
              </a:rPr>
              <a:t>(counter)frames </a:t>
            </a:r>
            <a:endParaRPr lang="en-US" sz="4400" b="1" dirty="0">
              <a:highlight>
                <a:srgbClr val="FFFF00"/>
              </a:highlight>
              <a:ea typeface="Calibri"/>
              <a:cs typeface="Segoe UI"/>
            </a:endParaRPr>
          </a:p>
          <a:p>
            <a:pPr marL="571500" indent="-571500">
              <a:buFont typeface="Arial"/>
              <a:buChar char="•"/>
            </a:pPr>
            <a:endParaRPr lang="en-US" sz="4400">
              <a:cs typeface="Segoe UI"/>
            </a:endParaRPr>
          </a:p>
          <a:p>
            <a:pPr marL="571500" indent="-571500">
              <a:buFont typeface="Arial"/>
              <a:buChar char="•"/>
            </a:pPr>
            <a:endParaRPr lang="en-US" sz="4400">
              <a:cs typeface="Segoe UI"/>
            </a:endParaRPr>
          </a:p>
          <a:p>
            <a:pPr marL="742950" indent="-742950">
              <a:buFontTx/>
              <a:buAutoNum type="arabicPeriod"/>
            </a:pPr>
            <a:endParaRPr lang="en-US" sz="4400">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latin typeface="AkzidenzGrotesk"/>
                <a:cs typeface="Calibri"/>
              </a:rPr>
              <a:t>3. Over </a:t>
            </a:r>
            <a:r>
              <a:rPr lang="en-US" sz="5400" b="1" err="1">
                <a:latin typeface="AkzidenzGrotesk"/>
                <a:cs typeface="Calibri"/>
              </a:rPr>
              <a:t>beeldvorming</a:t>
            </a: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1674550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lphaUcPeriod"/>
            </a:pPr>
            <a:r>
              <a:rPr lang="nl-BE" sz="2800" dirty="0">
                <a:ea typeface="Calibri"/>
                <a:cs typeface="Calibri"/>
              </a:rPr>
              <a:t>(Counter)frames </a:t>
            </a:r>
            <a:r>
              <a:rPr lang="nl-BE" sz="2800" dirty="0" err="1">
                <a:ea typeface="Calibri"/>
                <a:cs typeface="Calibri"/>
              </a:rPr>
              <a:t>Other</a:t>
            </a:r>
            <a:r>
              <a:rPr lang="nl-BE" sz="2800" dirty="0">
                <a:ea typeface="Calibri"/>
                <a:cs typeface="Calibri"/>
              </a:rPr>
              <a:t> Talk</a:t>
            </a:r>
          </a:p>
          <a:p>
            <a:pPr marL="514350" indent="-514350">
              <a:buAutoNum type="alphaUcPeriod"/>
            </a:pPr>
            <a:r>
              <a:rPr lang="nl-BE" sz="2800" dirty="0">
                <a:cs typeface="Calibri"/>
              </a:rPr>
              <a:t>Brainstorm: </a:t>
            </a:r>
            <a:endParaRPr lang="nl-NL" sz="2000" dirty="0">
              <a:ea typeface="Calibri"/>
              <a:cs typeface="Calibri"/>
            </a:endParaRPr>
          </a:p>
          <a:p>
            <a:pPr lvl="2"/>
            <a:r>
              <a:rPr lang="en-US" sz="2000" dirty="0">
                <a:cs typeface="Calibri"/>
              </a:rPr>
              <a:t>Op </a:t>
            </a:r>
            <a:r>
              <a:rPr lang="en-US" sz="2000" err="1">
                <a:cs typeface="Calibri"/>
              </a:rPr>
              <a:t>welke</a:t>
            </a:r>
            <a:r>
              <a:rPr lang="en-US" sz="2000" dirty="0">
                <a:cs typeface="Calibri"/>
              </a:rPr>
              <a:t> </a:t>
            </a:r>
            <a:r>
              <a:rPr lang="en-US" sz="2000" err="1">
                <a:cs typeface="Calibri"/>
              </a:rPr>
              <a:t>manier</a:t>
            </a:r>
            <a:r>
              <a:rPr lang="en-US" sz="2000" dirty="0">
                <a:cs typeface="Calibri"/>
              </a:rPr>
              <a:t> </a:t>
            </a:r>
            <a:r>
              <a:rPr lang="en-US" sz="2000" err="1">
                <a:cs typeface="Calibri"/>
              </a:rPr>
              <a:t>komt</a:t>
            </a:r>
            <a:r>
              <a:rPr lang="en-US" sz="2000" dirty="0">
                <a:cs typeface="Calibri"/>
              </a:rPr>
              <a:t> het </a:t>
            </a:r>
            <a:r>
              <a:rPr lang="en-US" sz="2000" err="1">
                <a:cs typeface="Calibri"/>
              </a:rPr>
              <a:t>thema</a:t>
            </a:r>
            <a:r>
              <a:rPr lang="en-US" sz="2000" dirty="0">
                <a:cs typeface="Calibri"/>
              </a:rPr>
              <a:t> </a:t>
            </a:r>
            <a:r>
              <a:rPr lang="en-US" sz="2000" err="1">
                <a:cs typeface="Calibri"/>
              </a:rPr>
              <a:t>migratie</a:t>
            </a:r>
            <a:r>
              <a:rPr lang="en-US" sz="2000" dirty="0">
                <a:cs typeface="Calibri"/>
              </a:rPr>
              <a:t> </a:t>
            </a:r>
            <a:r>
              <a:rPr lang="en-US" sz="2000" err="1">
                <a:cs typeface="Calibri"/>
              </a:rPr>
              <a:t>en</a:t>
            </a:r>
            <a:r>
              <a:rPr lang="en-US" sz="2000" dirty="0">
                <a:cs typeface="Calibri"/>
              </a:rPr>
              <a:t> </a:t>
            </a:r>
            <a:r>
              <a:rPr lang="en-US" sz="2000" err="1">
                <a:cs typeface="Calibri"/>
              </a:rPr>
              <a:t>vluchten</a:t>
            </a:r>
            <a:r>
              <a:rPr lang="en-US" sz="2000" dirty="0">
                <a:cs typeface="Calibri"/>
              </a:rPr>
              <a:t> </a:t>
            </a:r>
            <a:r>
              <a:rPr lang="en-US" sz="2000" err="1">
                <a:cs typeface="Calibri"/>
              </a:rPr>
              <a:t>aan</a:t>
            </a:r>
            <a:r>
              <a:rPr lang="en-US" sz="2000" dirty="0">
                <a:cs typeface="Calibri"/>
              </a:rPr>
              <a:t> bod op school? </a:t>
            </a:r>
            <a:endParaRPr lang="nl-NL" sz="2000" dirty="0">
              <a:ea typeface="Calibri"/>
              <a:cs typeface="Calibri"/>
            </a:endParaRPr>
          </a:p>
          <a:p>
            <a:pPr marL="2114550" lvl="3" indent="-742950">
              <a:buFont typeface="Arial,Sans-Serif"/>
              <a:buChar char="•"/>
            </a:pPr>
            <a:r>
              <a:rPr lang="en-US" sz="2000" dirty="0">
                <a:cs typeface="Calibri"/>
              </a:rPr>
              <a:t>In </a:t>
            </a:r>
            <a:r>
              <a:rPr lang="en-US" sz="2000" err="1">
                <a:cs typeface="Calibri"/>
              </a:rPr>
              <a:t>welke</a:t>
            </a:r>
            <a:r>
              <a:rPr lang="en-US" sz="2000" dirty="0">
                <a:cs typeface="Calibri"/>
              </a:rPr>
              <a:t> lessen? In </a:t>
            </a:r>
            <a:r>
              <a:rPr lang="en-US" sz="2000" err="1">
                <a:cs typeface="Calibri"/>
              </a:rPr>
              <a:t>welke</a:t>
            </a:r>
            <a:r>
              <a:rPr lang="en-US" sz="2000" dirty="0">
                <a:cs typeface="Calibri"/>
              </a:rPr>
              <a:t> </a:t>
            </a:r>
            <a:r>
              <a:rPr lang="en-US" sz="2000" err="1">
                <a:cs typeface="Calibri"/>
              </a:rPr>
              <a:t>projecten</a:t>
            </a:r>
            <a:r>
              <a:rPr lang="en-US" sz="2000" dirty="0">
                <a:cs typeface="Calibri"/>
              </a:rPr>
              <a:t>? </a:t>
            </a:r>
            <a:endParaRPr lang="en-US" sz="2000" dirty="0">
              <a:ea typeface="Calibri"/>
              <a:cs typeface="Calibri"/>
            </a:endParaRPr>
          </a:p>
          <a:p>
            <a:pPr marL="2114550" lvl="3" indent="-742950">
              <a:buFont typeface="Arial,Sans-Serif"/>
              <a:buChar char="•"/>
            </a:pPr>
            <a:r>
              <a:rPr lang="en-US" sz="2000" dirty="0">
                <a:cs typeface="Calibri"/>
              </a:rPr>
              <a:t>Wat </a:t>
            </a:r>
            <a:r>
              <a:rPr lang="en-US" sz="2000" err="1">
                <a:cs typeface="Calibri"/>
              </a:rPr>
              <a:t>zijn</a:t>
            </a:r>
            <a:r>
              <a:rPr lang="en-US" sz="2000" dirty="0">
                <a:cs typeface="Calibri"/>
              </a:rPr>
              <a:t> de </a:t>
            </a:r>
            <a:r>
              <a:rPr lang="en-US" sz="2000" err="1">
                <a:cs typeface="Calibri"/>
              </a:rPr>
              <a:t>leerdoelen</a:t>
            </a:r>
            <a:r>
              <a:rPr lang="en-US" sz="2000" dirty="0">
                <a:cs typeface="Calibri"/>
              </a:rPr>
              <a:t>?</a:t>
            </a:r>
            <a:endParaRPr lang="en-US" sz="2000" dirty="0">
              <a:ea typeface="Calibri"/>
              <a:cs typeface="Calibri"/>
            </a:endParaRPr>
          </a:p>
          <a:p>
            <a:pPr lvl="2"/>
            <a:r>
              <a:rPr lang="en-US" sz="2000" dirty="0">
                <a:cs typeface="Calibri"/>
              </a:rPr>
              <a:t> </a:t>
            </a:r>
            <a:r>
              <a:rPr lang="en-US" sz="2000" err="1">
                <a:cs typeface="Calibri"/>
              </a:rPr>
              <a:t>Zijn</a:t>
            </a:r>
            <a:r>
              <a:rPr lang="en-US" sz="2000" dirty="0">
                <a:cs typeface="Calibri"/>
              </a:rPr>
              <a:t> er </a:t>
            </a:r>
            <a:r>
              <a:rPr lang="en-US" sz="2000" err="1">
                <a:cs typeface="Calibri"/>
              </a:rPr>
              <a:t>formele</a:t>
            </a:r>
            <a:r>
              <a:rPr lang="en-US" sz="2000" dirty="0">
                <a:cs typeface="Calibri"/>
              </a:rPr>
              <a:t> regels die </a:t>
            </a:r>
            <a:r>
              <a:rPr lang="en-US" sz="2000" err="1">
                <a:cs typeface="Calibri"/>
              </a:rPr>
              <a:t>te</a:t>
            </a:r>
            <a:r>
              <a:rPr lang="en-US" sz="2000" dirty="0">
                <a:cs typeface="Calibri"/>
              </a:rPr>
              <a:t> </a:t>
            </a:r>
            <a:r>
              <a:rPr lang="en-US" sz="2000" err="1">
                <a:cs typeface="Calibri"/>
              </a:rPr>
              <a:t>maken</a:t>
            </a:r>
            <a:r>
              <a:rPr lang="en-US" sz="2000" dirty="0">
                <a:cs typeface="Calibri"/>
              </a:rPr>
              <a:t> </a:t>
            </a:r>
            <a:r>
              <a:rPr lang="en-US" sz="2000" err="1">
                <a:cs typeface="Calibri"/>
              </a:rPr>
              <a:t>hebben</a:t>
            </a:r>
            <a:r>
              <a:rPr lang="en-US" sz="2000" dirty="0">
                <a:cs typeface="Calibri"/>
              </a:rPr>
              <a:t> met de </a:t>
            </a:r>
            <a:r>
              <a:rPr lang="en-US" sz="2000" err="1">
                <a:cs typeface="Calibri"/>
              </a:rPr>
              <a:t>superdiverisiteit</a:t>
            </a:r>
            <a:r>
              <a:rPr lang="en-US" sz="2000" dirty="0">
                <a:cs typeface="Calibri"/>
              </a:rPr>
              <a:t> op school?</a:t>
            </a:r>
            <a:endParaRPr lang="en-US" sz="2000" dirty="0">
              <a:ea typeface="Calibri"/>
              <a:cs typeface="Calibri"/>
            </a:endParaRPr>
          </a:p>
          <a:p>
            <a:pPr marL="2114550" lvl="3" indent="-742950">
              <a:buFont typeface="Arial,Sans-Serif"/>
              <a:buChar char="•"/>
            </a:pPr>
            <a:r>
              <a:rPr lang="en-US" sz="2000" dirty="0">
                <a:cs typeface="Calibri"/>
              </a:rPr>
              <a:t>Denk </a:t>
            </a:r>
            <a:r>
              <a:rPr lang="en-US" sz="2000" err="1">
                <a:cs typeface="Calibri"/>
              </a:rPr>
              <a:t>aan</a:t>
            </a:r>
            <a:r>
              <a:rPr lang="en-US" sz="2000" dirty="0">
                <a:cs typeface="Calibri"/>
              </a:rPr>
              <a:t> </a:t>
            </a:r>
            <a:r>
              <a:rPr lang="en-US" sz="2000" err="1">
                <a:cs typeface="Calibri"/>
              </a:rPr>
              <a:t>meertaligheid</a:t>
            </a:r>
            <a:r>
              <a:rPr lang="en-US" sz="2000" dirty="0">
                <a:cs typeface="Calibri"/>
              </a:rPr>
              <a:t>, </a:t>
            </a:r>
            <a:r>
              <a:rPr lang="en-US" sz="2000" err="1">
                <a:cs typeface="Calibri"/>
              </a:rPr>
              <a:t>kledingvoorschriften</a:t>
            </a:r>
            <a:r>
              <a:rPr lang="en-US" sz="2000" dirty="0">
                <a:cs typeface="Calibri"/>
              </a:rPr>
              <a:t>, </a:t>
            </a:r>
            <a:r>
              <a:rPr lang="en-US" sz="2000" err="1">
                <a:cs typeface="Calibri"/>
              </a:rPr>
              <a:t>voeding</a:t>
            </a:r>
            <a:r>
              <a:rPr lang="en-US" sz="2000" dirty="0">
                <a:cs typeface="Calibri"/>
              </a:rPr>
              <a:t>, </a:t>
            </a:r>
            <a:r>
              <a:rPr lang="en-US" sz="2000" err="1">
                <a:cs typeface="Calibri"/>
              </a:rPr>
              <a:t>feestdagen</a:t>
            </a:r>
            <a:r>
              <a:rPr lang="en-US" sz="2000" dirty="0">
                <a:cs typeface="Calibri"/>
              </a:rPr>
              <a:t>, …</a:t>
            </a:r>
            <a:endParaRPr lang="en-US" sz="2000" dirty="0">
              <a:ea typeface="Calibri"/>
              <a:cs typeface="Calibri"/>
            </a:endParaRPr>
          </a:p>
          <a:p>
            <a:pPr marL="1200150" lvl="1" indent="-742950">
              <a:buFont typeface="Arial,Sans-Serif"/>
              <a:buChar char="•"/>
            </a:pPr>
            <a:endParaRPr lang="en-US" sz="2000" dirty="0">
              <a:cs typeface="Calibri"/>
            </a:endParaRPr>
          </a:p>
          <a:p>
            <a:pPr marL="457200" indent="-457200">
              <a:buFont typeface="Wingdings"/>
              <a:buChar char="Ø"/>
            </a:pPr>
            <a:r>
              <a:rPr lang="nl-BE" sz="2800" dirty="0">
                <a:cs typeface="Calibri"/>
              </a:rPr>
              <a:t>Hoe zouden deze zaken een impact kunnen hebben op de manier waarop leerlingen zichzelf en hun eigen capaciteiten inschatten?</a:t>
            </a:r>
            <a:endParaRPr lang="nl-BE" sz="2800" b="1" dirty="0">
              <a:ea typeface="Calibri" panose="020F0502020204030204"/>
              <a:cs typeface="Calibri"/>
            </a:endParaRPr>
          </a:p>
          <a:p>
            <a:endParaRPr lang="nl-BE" sz="2800" dirty="0">
              <a:ea typeface="Calibri"/>
              <a:cs typeface="Calibri"/>
            </a:endParaRPr>
          </a:p>
          <a:p>
            <a:pPr marL="457200" indent="-457200">
              <a:buFont typeface="Wingdings"/>
              <a:buChar char="Ø"/>
            </a:pPr>
            <a:r>
              <a:rPr lang="nl-BE" sz="2800" dirty="0">
                <a:ea typeface="Calibri"/>
                <a:cs typeface="Calibri"/>
              </a:rPr>
              <a:t>Scan je leerinhoud met een interculturele bril: </a:t>
            </a:r>
            <a:r>
              <a:rPr lang="nl-BE" sz="2800" dirty="0">
                <a:solidFill>
                  <a:srgbClr val="0563C1"/>
                </a:solidFill>
                <a:ea typeface="Calibri"/>
                <a:cs typeface="Calibri"/>
                <a:hlinkClick r:id="rId3"/>
              </a:rPr>
              <a:t>Tool</a:t>
            </a:r>
            <a:r>
              <a:rPr lang="nl-BE" sz="2800" dirty="0">
                <a:ea typeface="Calibri"/>
                <a:cs typeface="Calibri"/>
              </a:rPr>
              <a:t>.</a:t>
            </a:r>
            <a:endParaRPr lang="en-US" dirty="0">
              <a:ea typeface="Calibri" panose="020F0502020204030204"/>
              <a:cs typeface="Calibri" panose="020F0502020204030204"/>
            </a:endParaRPr>
          </a:p>
          <a:p>
            <a:pPr marL="571500" indent="-571500">
              <a:buFont typeface="Arial"/>
              <a:buChar char="•"/>
            </a:pPr>
            <a:endParaRPr lang="en-US" sz="4400">
              <a:ea typeface="Calibri"/>
              <a:cs typeface="Segoe UI"/>
            </a:endParaRPr>
          </a:p>
          <a:p>
            <a:pPr marL="742950" indent="-742950">
              <a:buFontTx/>
              <a:buAutoNum type="arabicPeriod"/>
            </a:pPr>
            <a:endParaRPr lang="en-US" sz="4400">
              <a:ea typeface="Calibri"/>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107883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AkzidenzGrotesk"/>
                <a:cs typeface="Calibri"/>
              </a:rPr>
              <a:t>3. Over </a:t>
            </a:r>
            <a:r>
              <a:rPr lang="en-US" sz="5400" b="1" err="1">
                <a:latin typeface="AkzidenzGrotesk"/>
                <a:cs typeface="Calibri"/>
              </a:rPr>
              <a:t>beeldvorming</a:t>
            </a:r>
            <a:r>
              <a:rPr lang="en-US" sz="5400" b="1" dirty="0">
                <a:latin typeface="AkzidenzGrotesk"/>
                <a:cs typeface="Calibri"/>
              </a:rPr>
              <a:t> - </a:t>
            </a:r>
            <a:r>
              <a:rPr lang="en-US" b="1" err="1">
                <a:latin typeface="Calibri"/>
                <a:cs typeface="Calibri"/>
              </a:rPr>
              <a:t>Multiperspectiviteit</a:t>
            </a:r>
            <a:endParaRPr lang="en-US" sz="5400" b="1" err="1">
              <a:latin typeface="AkzidenzGrotesk"/>
              <a:cs typeface="Calibri"/>
            </a:endParaRP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363407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28315" y="2773795"/>
            <a:ext cx="498141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nl-NL" sz="3300" dirty="0" err="1"/>
              <a:t>SzR</a:t>
            </a:r>
            <a:r>
              <a:rPr lang="nl-NL" sz="3300" dirty="0"/>
              <a:t> is een partner voor alle Nederlandstalige secundaire scholen in Vlaanderen en Brussel.  </a:t>
            </a:r>
            <a:endParaRPr lang="nl-NL" dirty="0"/>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latin typeface="AkzidenzGrotesk"/>
                <a:cs typeface="Calibri"/>
              </a:rPr>
              <a:t>School </a:t>
            </a:r>
            <a:r>
              <a:rPr lang="en-US" sz="5400" b="1" err="1">
                <a:latin typeface="AkzidenzGrotesk"/>
                <a:cs typeface="Calibri"/>
              </a:rPr>
              <a:t>zonder</a:t>
            </a:r>
            <a:r>
              <a:rPr lang="en-US" sz="5400" b="1">
                <a:latin typeface="AkzidenzGrotesk"/>
                <a:cs typeface="Calibri"/>
              </a:rPr>
              <a:t> </a:t>
            </a:r>
            <a:r>
              <a:rPr lang="en-US" sz="5400" b="1" err="1">
                <a:latin typeface="AkzidenzGrotesk"/>
                <a:cs typeface="Calibri"/>
              </a:rPr>
              <a:t>Racisme</a:t>
            </a:r>
            <a:r>
              <a:rPr lang="en-US" sz="5400" b="1">
                <a:latin typeface="AkzidenzGrotesk"/>
                <a:cs typeface="Calibri"/>
              </a:rPr>
              <a:t> </a:t>
            </a:r>
            <a:endParaRPr lang="nl-NL"/>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Google Shape;482;p26">
            <a:extLst>
              <a:ext uri="{FF2B5EF4-FFF2-40B4-BE49-F238E27FC236}">
                <a16:creationId xmlns:a16="http://schemas.microsoft.com/office/drawing/2014/main" id="{E5BB63A1-D588-DF28-E0B6-D4E9DA8BD2FA}"/>
              </a:ext>
            </a:extLst>
          </p:cNvPr>
          <p:cNvSpPr/>
          <p:nvPr/>
        </p:nvSpPr>
        <p:spPr>
          <a:xfrm>
            <a:off x="6910413" y="2115296"/>
            <a:ext cx="1948800" cy="1948800"/>
          </a:xfrm>
          <a:prstGeom prst="ellipse">
            <a:avLst/>
          </a:prstGeom>
          <a:noFill/>
          <a:ln w="9525" cap="flat"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ea typeface="Lato Light"/>
                <a:cs typeface="Lato Light"/>
                <a:sym typeface="Lato Light"/>
              </a:rPr>
              <a:t>Activiteiten voor leerlingen</a:t>
            </a:r>
            <a:endParaRPr>
              <a:ea typeface="Lato Light"/>
              <a:cs typeface="Lato Light"/>
              <a:sym typeface="Lato Light"/>
            </a:endParaRPr>
          </a:p>
        </p:txBody>
      </p:sp>
      <p:sp>
        <p:nvSpPr>
          <p:cNvPr id="6" name="Google Shape;483;p26">
            <a:extLst>
              <a:ext uri="{FF2B5EF4-FFF2-40B4-BE49-F238E27FC236}">
                <a16:creationId xmlns:a16="http://schemas.microsoft.com/office/drawing/2014/main" id="{FC3FDC21-6E37-D462-B982-C84426E87211}"/>
              </a:ext>
            </a:extLst>
          </p:cNvPr>
          <p:cNvSpPr/>
          <p:nvPr/>
        </p:nvSpPr>
        <p:spPr>
          <a:xfrm>
            <a:off x="7747667" y="3520837"/>
            <a:ext cx="1948800" cy="1948800"/>
          </a:xfrm>
          <a:prstGeom prst="ellipse">
            <a:avLst/>
          </a:prstGeom>
          <a:noFill/>
          <a:ln w="9525" cap="flat"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ea typeface="Lato Light"/>
                <a:cs typeface="Lato Light"/>
                <a:sym typeface="Lato Light"/>
              </a:rPr>
              <a:t>Coaching en projecten voor scholen</a:t>
            </a:r>
            <a:endParaRPr>
              <a:ea typeface="Lato Light"/>
              <a:cs typeface="Lato Light"/>
              <a:sym typeface="Lato Light"/>
            </a:endParaRPr>
          </a:p>
        </p:txBody>
      </p:sp>
      <p:sp>
        <p:nvSpPr>
          <p:cNvPr id="7" name="Google Shape;484;p26">
            <a:extLst>
              <a:ext uri="{FF2B5EF4-FFF2-40B4-BE49-F238E27FC236}">
                <a16:creationId xmlns:a16="http://schemas.microsoft.com/office/drawing/2014/main" id="{00D521A4-3351-BEBE-9524-674268E57C9E}"/>
              </a:ext>
            </a:extLst>
          </p:cNvPr>
          <p:cNvSpPr/>
          <p:nvPr/>
        </p:nvSpPr>
        <p:spPr>
          <a:xfrm>
            <a:off x="8575234" y="2115296"/>
            <a:ext cx="1948800" cy="1948800"/>
          </a:xfrm>
          <a:prstGeom prst="ellipse">
            <a:avLst/>
          </a:prstGeom>
          <a:noFill/>
          <a:ln w="9525" cap="flat"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ea typeface="Lato Light"/>
                <a:cs typeface="Lato Light"/>
                <a:sym typeface="Lato Light"/>
              </a:rPr>
              <a:t>Activiteiten voor leerkrachten </a:t>
            </a:r>
            <a:endParaRPr>
              <a:ea typeface="Lato Light"/>
              <a:cs typeface="Lato Light"/>
              <a:sym typeface="Lato Light"/>
            </a:endParaRPr>
          </a:p>
        </p:txBody>
      </p:sp>
      <p:pic>
        <p:nvPicPr>
          <p:cNvPr id="11" name="Picture 3" descr="Text&#10;&#10;Description automatically generated">
            <a:extLst>
              <a:ext uri="{FF2B5EF4-FFF2-40B4-BE49-F238E27FC236}">
                <a16:creationId xmlns:a16="http://schemas.microsoft.com/office/drawing/2014/main" id="{D4697F11-88E9-C826-554B-5CC0CBA72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
        <p:nvSpPr>
          <p:cNvPr id="2" name="TextBox 33">
            <a:extLst>
              <a:ext uri="{FF2B5EF4-FFF2-40B4-BE49-F238E27FC236}">
                <a16:creationId xmlns:a16="http://schemas.microsoft.com/office/drawing/2014/main" id="{553E018B-4203-7E2F-0F40-B3F8893AD7FE}"/>
              </a:ext>
            </a:extLst>
          </p:cNvPr>
          <p:cNvSpPr txBox="1"/>
          <p:nvPr/>
        </p:nvSpPr>
        <p:spPr>
          <a:xfrm>
            <a:off x="784542" y="5261077"/>
            <a:ext cx="11063039"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800" b="1"/>
              <a:t>Thema's:</a:t>
            </a:r>
            <a:r>
              <a:rPr lang="nl-NL" sz="2800"/>
              <a:t> Migratie, vluchten, identiteit, stereotypen, vooroordelen, racisme, discriminatie, beeldvorming</a:t>
            </a:r>
            <a:endParaRPr lang="nl-NL"/>
          </a:p>
          <a:p>
            <a:pPr algn="ctr">
              <a:spcAft>
                <a:spcPts val="600"/>
              </a:spcAft>
            </a:pPr>
            <a:endParaRPr lang="nl-NL" sz="3300">
              <a:cs typeface="Calibri"/>
            </a:endParaRPr>
          </a:p>
        </p:txBody>
      </p:sp>
    </p:spTree>
    <p:extLst>
      <p:ext uri="{BB962C8B-B14F-4D97-AF65-F5344CB8AC3E}">
        <p14:creationId xmlns:p14="http://schemas.microsoft.com/office/powerpoint/2010/main" val="524741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000" b="1" dirty="0" err="1">
                <a:cs typeface="Segoe UI"/>
              </a:rPr>
              <a:t>Gespreksstarters</a:t>
            </a:r>
            <a:r>
              <a:rPr lang="en-US" sz="4000" b="1" dirty="0">
                <a:cs typeface="Segoe UI"/>
              </a:rPr>
              <a:t>: </a:t>
            </a:r>
            <a:r>
              <a:rPr lang="en-US" sz="4000" b="1" dirty="0" err="1">
                <a:cs typeface="Segoe UI"/>
              </a:rPr>
              <a:t>migratie</a:t>
            </a:r>
            <a:r>
              <a:rPr lang="en-US" sz="4000" b="1" dirty="0">
                <a:cs typeface="Segoe UI"/>
              </a:rPr>
              <a:t> </a:t>
            </a:r>
            <a:r>
              <a:rPr lang="en-US" sz="4000" b="1" dirty="0" err="1">
                <a:cs typeface="Segoe UI"/>
              </a:rPr>
              <a:t>en</a:t>
            </a:r>
            <a:r>
              <a:rPr lang="en-US" sz="4000" b="1" dirty="0">
                <a:cs typeface="Segoe UI"/>
              </a:rPr>
              <a:t> </a:t>
            </a:r>
            <a:r>
              <a:rPr lang="en-US" sz="4000" b="1" dirty="0" err="1">
                <a:cs typeface="Segoe UI"/>
              </a:rPr>
              <a:t>thuisvoelen</a:t>
            </a:r>
            <a:r>
              <a:rPr lang="en-US" sz="4000" b="1" dirty="0">
                <a:cs typeface="Segoe UI"/>
              </a:rPr>
              <a:t> op school</a:t>
            </a:r>
            <a:endParaRPr lang="en-US" dirty="0"/>
          </a:p>
          <a:p>
            <a:pPr marL="571500" indent="-571500">
              <a:buFont typeface="Arial"/>
              <a:buChar char="•"/>
            </a:pPr>
            <a:r>
              <a:rPr lang="en-US" sz="4000" b="1" dirty="0" err="1">
                <a:cs typeface="Segoe UI"/>
              </a:rPr>
              <a:t>Droomschool</a:t>
            </a:r>
            <a:r>
              <a:rPr lang="en-US" sz="4000" dirty="0">
                <a:cs typeface="Segoe UI"/>
              </a:rPr>
              <a:t>: Wat </a:t>
            </a:r>
            <a:r>
              <a:rPr lang="en-US" sz="4000" dirty="0" err="1">
                <a:cs typeface="Segoe UI"/>
              </a:rPr>
              <a:t>heb</a:t>
            </a:r>
            <a:r>
              <a:rPr lang="en-US" sz="4000" dirty="0">
                <a:cs typeface="Segoe UI"/>
              </a:rPr>
              <a:t> je </a:t>
            </a:r>
            <a:r>
              <a:rPr lang="en-US" sz="4000" dirty="0" err="1">
                <a:cs typeface="Segoe UI"/>
              </a:rPr>
              <a:t>nodig</a:t>
            </a:r>
            <a:r>
              <a:rPr lang="en-US" sz="4000" dirty="0">
                <a:cs typeface="Segoe UI"/>
              </a:rPr>
              <a:t> van … </a:t>
            </a:r>
            <a:endParaRPr lang="en-US" sz="4000" dirty="0">
              <a:ea typeface="Calibri"/>
              <a:cs typeface="Segoe UI"/>
            </a:endParaRPr>
          </a:p>
          <a:p>
            <a:pPr marL="1028700" lvl="1" indent="-571500">
              <a:buFont typeface="Arial"/>
              <a:buChar char="•"/>
            </a:pPr>
            <a:r>
              <a:rPr lang="en-US" sz="4000" dirty="0">
                <a:cs typeface="Segoe UI"/>
              </a:rPr>
              <a:t>Je </a:t>
            </a:r>
            <a:r>
              <a:rPr lang="en-US" sz="4000" dirty="0" err="1">
                <a:cs typeface="Segoe UI"/>
              </a:rPr>
              <a:t>klas</a:t>
            </a:r>
            <a:endParaRPr lang="en-US" sz="4000" dirty="0">
              <a:cs typeface="Segoe UI"/>
            </a:endParaRPr>
          </a:p>
          <a:p>
            <a:pPr marL="1028700" lvl="1" indent="-571500">
              <a:buFont typeface="Arial"/>
              <a:buChar char="•"/>
            </a:pPr>
            <a:r>
              <a:rPr lang="en-US" sz="4000" dirty="0">
                <a:cs typeface="Segoe UI"/>
              </a:rPr>
              <a:t>Je </a:t>
            </a:r>
            <a:r>
              <a:rPr lang="en-US" sz="4000" dirty="0" err="1">
                <a:cs typeface="Segoe UI"/>
              </a:rPr>
              <a:t>leerkrachten</a:t>
            </a:r>
            <a:endParaRPr lang="en-US" sz="4000" dirty="0">
              <a:cs typeface="Segoe UI"/>
            </a:endParaRPr>
          </a:p>
          <a:p>
            <a:pPr marL="1028700" lvl="1" indent="-571500">
              <a:buFont typeface="Arial"/>
              <a:buChar char="•"/>
            </a:pPr>
            <a:r>
              <a:rPr lang="en-US" sz="4000" dirty="0">
                <a:cs typeface="Segoe UI"/>
              </a:rPr>
              <a:t>Regels </a:t>
            </a:r>
            <a:r>
              <a:rPr lang="en-US" sz="4000" err="1">
                <a:cs typeface="Segoe UI"/>
              </a:rPr>
              <a:t>en</a:t>
            </a:r>
            <a:r>
              <a:rPr lang="en-US" sz="4000" dirty="0">
                <a:cs typeface="Segoe UI"/>
              </a:rPr>
              <a:t> </a:t>
            </a:r>
            <a:r>
              <a:rPr lang="en-US" sz="4000" err="1">
                <a:cs typeface="Segoe UI"/>
              </a:rPr>
              <a:t>afspraken</a:t>
            </a:r>
            <a:r>
              <a:rPr lang="en-US" sz="4000" dirty="0">
                <a:cs typeface="Segoe UI"/>
              </a:rPr>
              <a:t> (</a:t>
            </a:r>
            <a:r>
              <a:rPr lang="en-US" sz="4000" err="1">
                <a:cs typeface="Segoe UI"/>
              </a:rPr>
              <a:t>beleid</a:t>
            </a:r>
            <a:r>
              <a:rPr lang="en-US" sz="4000" dirty="0">
                <a:cs typeface="Segoe UI"/>
              </a:rPr>
              <a:t>) </a:t>
            </a:r>
          </a:p>
          <a:p>
            <a:pPr marL="1028700" lvl="1" indent="-571500">
              <a:buFont typeface="Arial"/>
              <a:buChar char="•"/>
            </a:pPr>
            <a:r>
              <a:rPr lang="en-US" sz="4000" dirty="0">
                <a:ea typeface="Calibri"/>
                <a:cs typeface="Segoe UI"/>
              </a:rPr>
              <a:t>Andere </a:t>
            </a:r>
            <a:r>
              <a:rPr lang="en-US" sz="4000" dirty="0" err="1">
                <a:ea typeface="Calibri"/>
                <a:cs typeface="Segoe UI"/>
              </a:rPr>
              <a:t>leerlingen</a:t>
            </a:r>
            <a:r>
              <a:rPr lang="en-US" sz="4000" dirty="0">
                <a:ea typeface="Calibri"/>
                <a:cs typeface="Segoe UI"/>
              </a:rPr>
              <a:t> (</a:t>
            </a:r>
            <a:r>
              <a:rPr lang="en-US" sz="4000" dirty="0" err="1">
                <a:ea typeface="Calibri"/>
                <a:cs typeface="Segoe UI"/>
              </a:rPr>
              <a:t>bv</a:t>
            </a:r>
            <a:r>
              <a:rPr lang="en-US" sz="4000" dirty="0">
                <a:ea typeface="Calibri"/>
                <a:cs typeface="Segoe UI"/>
              </a:rPr>
              <a:t>. </a:t>
            </a:r>
            <a:r>
              <a:rPr lang="en-US" sz="4000" dirty="0" err="1">
                <a:ea typeface="Calibri"/>
                <a:cs typeface="Segoe UI"/>
              </a:rPr>
              <a:t>Leerlingenraad</a:t>
            </a:r>
            <a:r>
              <a:rPr lang="en-US" sz="4000" dirty="0">
                <a:ea typeface="Calibri"/>
                <a:cs typeface="Segoe UI"/>
              </a:rPr>
              <a:t>)</a:t>
            </a: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latin typeface="AkzidenzGrotesk"/>
                <a:cs typeface="Calibri"/>
              </a:rPr>
              <a:t>4. Over </a:t>
            </a:r>
            <a:r>
              <a:rPr lang="en-US" sz="5400" b="1" err="1">
                <a:latin typeface="AkzidenzGrotesk"/>
                <a:cs typeface="Calibri"/>
              </a:rPr>
              <a:t>thuisvoelen</a:t>
            </a:r>
            <a:endParaRPr lang="en-US" sz="5400" b="1">
              <a:latin typeface="AkzidenzGrotesk"/>
              <a:cs typeface="Calibri"/>
            </a:endParaRP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2032225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643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000" dirty="0">
                <a:cs typeface="Segoe UI"/>
              </a:rPr>
              <a:t>Hoe '</a:t>
            </a:r>
            <a:r>
              <a:rPr lang="en-US" sz="4000" dirty="0" err="1">
                <a:cs typeface="Segoe UI"/>
              </a:rPr>
              <a:t>droomschool</a:t>
            </a:r>
            <a:r>
              <a:rPr lang="en-US" sz="4000" dirty="0">
                <a:cs typeface="Segoe UI"/>
              </a:rPr>
              <a:t>' </a:t>
            </a:r>
            <a:r>
              <a:rPr lang="en-US" sz="4000" dirty="0" err="1">
                <a:cs typeface="Segoe UI"/>
              </a:rPr>
              <a:t>aan</a:t>
            </a:r>
            <a:r>
              <a:rPr lang="en-US" sz="4000" dirty="0">
                <a:cs typeface="Segoe UI"/>
              </a:rPr>
              <a:t> </a:t>
            </a:r>
            <a:r>
              <a:rPr lang="en-US" sz="4000" dirty="0" err="1">
                <a:cs typeface="Segoe UI"/>
              </a:rPr>
              <a:t>andere</a:t>
            </a:r>
            <a:r>
              <a:rPr lang="en-US" sz="4000" dirty="0">
                <a:cs typeface="Segoe UI"/>
              </a:rPr>
              <a:t> </a:t>
            </a:r>
            <a:r>
              <a:rPr lang="en-US" sz="4000" dirty="0" err="1">
                <a:cs typeface="Segoe UI"/>
              </a:rPr>
              <a:t>leerkrachten</a:t>
            </a:r>
            <a:r>
              <a:rPr lang="en-US" sz="4000" dirty="0">
                <a:cs typeface="Segoe UI"/>
              </a:rPr>
              <a:t> </a:t>
            </a:r>
            <a:r>
              <a:rPr lang="en-US" sz="4000" dirty="0" err="1">
                <a:cs typeface="Segoe UI"/>
              </a:rPr>
              <a:t>en</a:t>
            </a:r>
            <a:r>
              <a:rPr lang="en-US" sz="4000" dirty="0">
                <a:cs typeface="Segoe UI"/>
              </a:rPr>
              <a:t> </a:t>
            </a:r>
            <a:r>
              <a:rPr lang="en-US" sz="4000" dirty="0" err="1">
                <a:cs typeface="Segoe UI"/>
              </a:rPr>
              <a:t>beleid</a:t>
            </a:r>
            <a:r>
              <a:rPr lang="en-US" sz="4000" dirty="0">
                <a:cs typeface="Segoe UI"/>
              </a:rPr>
              <a:t> </a:t>
            </a:r>
            <a:r>
              <a:rPr lang="en-US" sz="4000" dirty="0" err="1">
                <a:cs typeface="Segoe UI"/>
              </a:rPr>
              <a:t>brengen</a:t>
            </a:r>
            <a:r>
              <a:rPr lang="en-US" sz="4000" dirty="0">
                <a:cs typeface="Segoe UI"/>
              </a:rPr>
              <a:t>? </a:t>
            </a:r>
          </a:p>
          <a:p>
            <a:endParaRPr lang="en-US" sz="4000">
              <a:ea typeface="Calibri" panose="020F0502020204030204"/>
              <a:cs typeface="Segoe UI"/>
            </a:endParaRPr>
          </a:p>
          <a:p>
            <a:pPr marL="571500" indent="-571500">
              <a:buFont typeface="Arial"/>
              <a:buChar char="•"/>
            </a:pPr>
            <a:r>
              <a:rPr lang="en-US" sz="4000" dirty="0">
                <a:cs typeface="Segoe UI"/>
              </a:rPr>
              <a:t>Welke </a:t>
            </a:r>
            <a:r>
              <a:rPr lang="en-US" sz="4000" dirty="0" err="1">
                <a:cs typeface="Segoe UI"/>
              </a:rPr>
              <a:t>acties</a:t>
            </a:r>
            <a:r>
              <a:rPr lang="en-US" sz="4000" dirty="0">
                <a:cs typeface="Segoe UI"/>
              </a:rPr>
              <a:t> </a:t>
            </a:r>
            <a:r>
              <a:rPr lang="en-US" sz="4000" dirty="0" err="1">
                <a:cs typeface="Segoe UI"/>
              </a:rPr>
              <a:t>zijn</a:t>
            </a:r>
            <a:r>
              <a:rPr lang="en-US" sz="4000" dirty="0">
                <a:cs typeface="Segoe UI"/>
              </a:rPr>
              <a:t> </a:t>
            </a:r>
            <a:r>
              <a:rPr lang="en-US" sz="4000" dirty="0" err="1">
                <a:cs typeface="Segoe UI"/>
              </a:rPr>
              <a:t>mogelijk</a:t>
            </a:r>
            <a:r>
              <a:rPr lang="en-US" sz="4000" dirty="0">
                <a:cs typeface="Segoe UI"/>
              </a:rPr>
              <a:t>?</a:t>
            </a:r>
            <a:endParaRPr lang="en-US" sz="4000" dirty="0">
              <a:ea typeface="Calibri"/>
              <a:cs typeface="Segoe UI"/>
            </a:endParaRPr>
          </a:p>
          <a:p>
            <a:pPr marL="1028700" lvl="1" indent="-571500">
              <a:buFont typeface="Arial"/>
              <a:buChar char="•"/>
            </a:pPr>
            <a:r>
              <a:rPr lang="en-US" sz="4000" dirty="0">
                <a:cs typeface="Segoe UI"/>
              </a:rPr>
              <a:t>Good practices </a:t>
            </a:r>
            <a:endParaRPr lang="en-US" sz="4000" dirty="0">
              <a:ea typeface="Calibri"/>
              <a:cs typeface="Segoe UI"/>
            </a:endParaRPr>
          </a:p>
          <a:p>
            <a:pPr marL="1028700" lvl="1" indent="-571500">
              <a:buFont typeface="Arial"/>
              <a:buChar char="•"/>
            </a:pPr>
            <a:r>
              <a:rPr lang="en-US" sz="4000" dirty="0" err="1">
                <a:ea typeface="Calibri"/>
                <a:cs typeface="Segoe UI"/>
              </a:rPr>
              <a:t>Leiddraad</a:t>
            </a:r>
            <a:r>
              <a:rPr lang="en-US" sz="4000" dirty="0">
                <a:ea typeface="Calibri"/>
                <a:cs typeface="Segoe UI"/>
              </a:rPr>
              <a:t> </a:t>
            </a:r>
            <a:r>
              <a:rPr lang="en-US" sz="4000" dirty="0" err="1">
                <a:ea typeface="Calibri"/>
                <a:cs typeface="Segoe UI"/>
              </a:rPr>
              <a:t>participatie</a:t>
            </a:r>
          </a:p>
          <a:p>
            <a:pPr marL="571500" indent="-571500">
              <a:buFont typeface="Arial"/>
              <a:buChar char="•"/>
            </a:pPr>
            <a:endParaRPr lang="en-US" sz="4000">
              <a:cs typeface="Segoe UI"/>
            </a:endParaRPr>
          </a:p>
          <a:p>
            <a:pPr marL="1028700" lvl="1" indent="-571500">
              <a:buFont typeface="Arial"/>
              <a:buChar char="•"/>
            </a:pPr>
            <a:endParaRPr lang="en-US" sz="4400">
              <a:cs typeface="Segoe UI"/>
            </a:endParaRPr>
          </a:p>
          <a:p>
            <a:pPr marL="571500" indent="-571500">
              <a:buFont typeface="Arial"/>
              <a:buChar char="•"/>
            </a:pPr>
            <a:endParaRPr lang="en-US" sz="4400">
              <a:cs typeface="Segoe UI"/>
            </a:endParaRPr>
          </a:p>
          <a:p>
            <a:pPr marL="742950" indent="-742950">
              <a:buAutoNum type="arabicPeriod"/>
            </a:pPr>
            <a:endParaRPr lang="en-US" sz="4400">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10198829"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latin typeface="AkzidenzGrotesk"/>
                <a:cs typeface="Calibri"/>
              </a:rPr>
              <a:t>5. Actie &amp; </a:t>
            </a:r>
            <a:r>
              <a:rPr lang="en-US" sz="5400" b="1" err="1">
                <a:latin typeface="AkzidenzGrotesk"/>
                <a:cs typeface="Calibri"/>
              </a:rPr>
              <a:t>terugkoppelen</a:t>
            </a:r>
            <a:r>
              <a:rPr lang="en-US" sz="5400" b="1">
                <a:latin typeface="AkzidenzGrotesk"/>
                <a:cs typeface="Calibri"/>
              </a:rPr>
              <a:t> </a:t>
            </a:r>
            <a:r>
              <a:rPr lang="en-US" sz="5400" b="1" err="1">
                <a:latin typeface="AkzidenzGrotesk"/>
                <a:cs typeface="Calibri"/>
              </a:rPr>
              <a:t>naar</a:t>
            </a:r>
            <a:r>
              <a:rPr lang="en-US" sz="5400" b="1">
                <a:latin typeface="AkzidenzGrotesk"/>
                <a:cs typeface="Calibri"/>
              </a:rPr>
              <a:t> </a:t>
            </a:r>
            <a:r>
              <a:rPr lang="en-US" sz="5400" b="1" err="1">
                <a:latin typeface="AkzidenzGrotesk"/>
                <a:cs typeface="Calibri"/>
              </a:rPr>
              <a:t>beleid</a:t>
            </a: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376147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000">
                <a:cs typeface="Segoe UI"/>
              </a:rPr>
              <a:t>Data </a:t>
            </a:r>
            <a:r>
              <a:rPr lang="en-US" sz="4000" err="1">
                <a:cs typeface="Segoe UI"/>
              </a:rPr>
              <a:t>lessenreeks</a:t>
            </a:r>
            <a:endParaRPr lang="nl-NL" err="1"/>
          </a:p>
          <a:p>
            <a:pPr marL="571500" indent="-571500">
              <a:buFont typeface="Arial"/>
              <a:buChar char="•"/>
            </a:pPr>
            <a:r>
              <a:rPr lang="en-US" sz="4000" err="1">
                <a:ea typeface="Calibri"/>
                <a:cs typeface="Segoe UI"/>
              </a:rPr>
              <a:t>Periode</a:t>
            </a:r>
            <a:r>
              <a:rPr lang="en-US" sz="4000">
                <a:ea typeface="Calibri"/>
                <a:cs typeface="Segoe UI"/>
              </a:rPr>
              <a:t> Actie</a:t>
            </a:r>
          </a:p>
          <a:p>
            <a:pPr marL="571500" indent="-571500">
              <a:buFont typeface="Arial"/>
              <a:buChar char="•"/>
            </a:pPr>
            <a:r>
              <a:rPr lang="en-US" sz="4000" err="1">
                <a:ea typeface="Calibri"/>
                <a:cs typeface="Segoe UI"/>
              </a:rPr>
              <a:t>Mogelijkheden</a:t>
            </a:r>
            <a:r>
              <a:rPr lang="en-US" sz="4000">
                <a:ea typeface="Calibri"/>
                <a:cs typeface="Segoe UI"/>
              </a:rPr>
              <a:t> </a:t>
            </a:r>
            <a:r>
              <a:rPr lang="en-US" sz="4000" err="1">
                <a:ea typeface="Calibri"/>
                <a:cs typeface="Segoe UI"/>
              </a:rPr>
              <a:t>beleidsbeïnvloeding</a:t>
            </a:r>
            <a:r>
              <a:rPr lang="en-US" sz="4000">
                <a:ea typeface="Calibri"/>
                <a:cs typeface="Segoe UI"/>
              </a:rPr>
              <a:t> </a:t>
            </a:r>
          </a:p>
          <a:p>
            <a:pPr marL="571500" indent="-571500">
              <a:buFont typeface="Arial"/>
              <a:buChar char="•"/>
            </a:pPr>
            <a:r>
              <a:rPr lang="en-US" sz="4000" err="1">
                <a:ea typeface="Calibri"/>
                <a:cs typeface="Segoe UI"/>
              </a:rPr>
              <a:t>Aanwezigheid</a:t>
            </a:r>
            <a:r>
              <a:rPr lang="en-US" sz="4000">
                <a:ea typeface="Calibri"/>
                <a:cs typeface="Segoe UI"/>
              </a:rPr>
              <a:t> Avant op </a:t>
            </a:r>
            <a:r>
              <a:rPr lang="en-US" sz="4000" err="1">
                <a:ea typeface="Calibri"/>
                <a:cs typeface="Segoe UI"/>
              </a:rPr>
              <a:t>inspiratienamiddag</a:t>
            </a:r>
            <a:r>
              <a:rPr lang="en-US" sz="4000">
                <a:ea typeface="Calibri"/>
                <a:cs typeface="Segoe UI"/>
              </a:rPr>
              <a:t> OT </a:t>
            </a:r>
            <a:r>
              <a:rPr lang="en-US" sz="4000" err="1">
                <a:ea typeface="Calibri"/>
                <a:cs typeface="Segoe UI"/>
              </a:rPr>
              <a:t>onderwijs</a:t>
            </a:r>
            <a:r>
              <a:rPr lang="en-US" sz="4000">
                <a:ea typeface="Calibri"/>
                <a:cs typeface="Segoe UI"/>
              </a:rPr>
              <a:t> - </a:t>
            </a:r>
            <a:r>
              <a:rPr lang="en-US" sz="4000">
                <a:ea typeface="Calibri"/>
                <a:cs typeface="Calibri"/>
              </a:rPr>
              <a:t>22nov.</a:t>
            </a:r>
          </a:p>
          <a:p>
            <a:pPr marL="571500" indent="-571500">
              <a:buFont typeface="Arial"/>
              <a:buChar char="•"/>
            </a:pPr>
            <a:endParaRPr lang="en-US" sz="4000">
              <a:ea typeface="Calibri"/>
              <a:cs typeface="Segoe UI"/>
            </a:endParaRPr>
          </a:p>
          <a:p>
            <a:pPr marL="1028700" lvl="1" indent="-571500">
              <a:buFont typeface="Arial"/>
              <a:buChar char="•"/>
            </a:pPr>
            <a:endParaRPr lang="en-US" sz="4400">
              <a:ea typeface="Calibri" panose="020F0502020204030204"/>
              <a:cs typeface="Segoe UI"/>
            </a:endParaRPr>
          </a:p>
          <a:p>
            <a:pPr marL="571500" indent="-571500">
              <a:buFont typeface="Arial"/>
              <a:buChar char="•"/>
            </a:pPr>
            <a:endParaRPr lang="en-US" sz="4400">
              <a:ea typeface="Calibri" panose="020F0502020204030204"/>
              <a:cs typeface="Segoe UI"/>
            </a:endParaRPr>
          </a:p>
          <a:p>
            <a:pPr marL="742950" indent="-742950">
              <a:buAutoNum type="arabicPeriod"/>
            </a:pPr>
            <a:endParaRPr lang="en-US" sz="4400">
              <a:ea typeface="Calibri" panose="020F0502020204030204"/>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101988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err="1">
                <a:latin typeface="AkzidenzGrotesk"/>
                <a:cs typeface="Calibri"/>
              </a:rPr>
              <a:t>Praktisch</a:t>
            </a:r>
            <a:endParaRPr lang="nl-NL" err="1"/>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3245101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2DFA13-DCFD-F96F-667C-E627A8909C5E}"/>
              </a:ext>
            </a:extLst>
          </p:cNvPr>
          <p:cNvSpPr txBox="1">
            <a:spLocks/>
          </p:cNvSpPr>
          <p:nvPr/>
        </p:nvSpPr>
        <p:spPr>
          <a:xfrm>
            <a:off x="403154" y="3981878"/>
            <a:ext cx="11788846" cy="1576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500"/>
              </a:spcBef>
              <a:spcAft>
                <a:spcPts val="1000"/>
              </a:spcAft>
            </a:pPr>
            <a:r>
              <a:rPr lang="en-US" sz="6000" b="1">
                <a:latin typeface="AkzidenzGrotesk" panose="02000503050000020003"/>
                <a:cs typeface="Calibri"/>
              </a:rPr>
              <a:t>Hoe </a:t>
            </a:r>
            <a:r>
              <a:rPr lang="en-US" sz="6000" b="1" err="1">
                <a:latin typeface="AkzidenzGrotesk" panose="02000503050000020003"/>
                <a:cs typeface="Calibri"/>
              </a:rPr>
              <a:t>kijk</a:t>
            </a:r>
            <a:r>
              <a:rPr lang="en-US" sz="6000" b="1">
                <a:latin typeface="AkzidenzGrotesk" panose="02000503050000020003"/>
                <a:cs typeface="Calibri"/>
              </a:rPr>
              <a:t> je </a:t>
            </a:r>
            <a:r>
              <a:rPr lang="en-US" sz="6000" b="1" err="1">
                <a:latin typeface="AkzidenzGrotesk" panose="02000503050000020003"/>
                <a:cs typeface="Calibri"/>
              </a:rPr>
              <a:t>naar</a:t>
            </a:r>
            <a:r>
              <a:rPr lang="en-US" sz="6000" b="1">
                <a:latin typeface="AkzidenzGrotesk" panose="02000503050000020003"/>
                <a:cs typeface="Calibri"/>
              </a:rPr>
              <a:t> het project?</a:t>
            </a:r>
            <a:endParaRPr lang="nl-NL" sz="6600">
              <a:cs typeface="Calibri Light" panose="020F0302020204030204"/>
            </a:endParaRPr>
          </a:p>
        </p:txBody>
      </p:sp>
      <p:pic>
        <p:nvPicPr>
          <p:cNvPr id="7" name="Picture 3" descr="Text&#10;&#10;Description automatically generated">
            <a:extLst>
              <a:ext uri="{FF2B5EF4-FFF2-40B4-BE49-F238E27FC236}">
                <a16:creationId xmlns:a16="http://schemas.microsoft.com/office/drawing/2014/main" id="{70BA2159-2706-4371-8ADF-710C7C628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19757"/>
            <a:ext cx="4517335" cy="2409244"/>
          </a:xfrm>
          <a:prstGeom prst="rect">
            <a:avLst/>
          </a:prstGeom>
        </p:spPr>
      </p:pic>
      <p:sp>
        <p:nvSpPr>
          <p:cNvPr id="2" name="Rectangle 6">
            <a:extLst>
              <a:ext uri="{FF2B5EF4-FFF2-40B4-BE49-F238E27FC236}">
                <a16:creationId xmlns:a16="http://schemas.microsoft.com/office/drawing/2014/main" id="{81509678-2E9E-5488-8419-FD05589C5391}"/>
              </a:ext>
            </a:extLst>
          </p:cNvPr>
          <p:cNvSpPr/>
          <p:nvPr/>
        </p:nvSpPr>
        <p:spPr>
          <a:xfrm rot="5400000">
            <a:off x="6058846" y="4413550"/>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Afbeelding 4" descr="Afbeelding met tekst, Graphics, clipart, logo&#10;&#10;Automatisch gegenereerde beschrijving">
            <a:extLst>
              <a:ext uri="{FF2B5EF4-FFF2-40B4-BE49-F238E27FC236}">
                <a16:creationId xmlns:a16="http://schemas.microsoft.com/office/drawing/2014/main" id="{8FBBA41B-A517-7CBB-CCE6-E46611631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4582" y="549848"/>
            <a:ext cx="3349062" cy="3349062"/>
          </a:xfrm>
          <a:prstGeom prst="rect">
            <a:avLst/>
          </a:prstGeom>
        </p:spPr>
      </p:pic>
    </p:spTree>
    <p:extLst>
      <p:ext uri="{BB962C8B-B14F-4D97-AF65-F5344CB8AC3E}">
        <p14:creationId xmlns:p14="http://schemas.microsoft.com/office/powerpoint/2010/main" val="2126454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111865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err="1">
                <a:latin typeface="AkzidenzGrotesk" panose="02000506030000020003" pitchFamily="2" charset="0"/>
                <a:cs typeface="Calibri"/>
              </a:rPr>
              <a:t>Contactgegevens</a:t>
            </a:r>
            <a:endParaRPr lang="en-US" sz="4800" b="1">
              <a:latin typeface="AkzidenzGrotesk" panose="02000506030000020003" pitchFamily="2" charset="0"/>
            </a:endParaRP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419225" y="543736"/>
            <a:ext cx="93762" cy="1172859"/>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Content Placeholder 3">
            <a:extLst>
              <a:ext uri="{FF2B5EF4-FFF2-40B4-BE49-F238E27FC236}">
                <a16:creationId xmlns:a16="http://schemas.microsoft.com/office/drawing/2014/main" id="{5D887F95-79E1-17C6-2625-0974B8F04839}"/>
              </a:ext>
            </a:extLst>
          </p:cNvPr>
          <p:cNvSpPr>
            <a:spLocks noGrp="1"/>
          </p:cNvSpPr>
          <p:nvPr>
            <p:ph idx="1"/>
          </p:nvPr>
        </p:nvSpPr>
        <p:spPr>
          <a:xfrm>
            <a:off x="838200" y="1783210"/>
            <a:ext cx="10515600" cy="4351338"/>
          </a:xfrm>
        </p:spPr>
        <p:txBody>
          <a:bodyPr>
            <a:normAutofit/>
          </a:bodyPr>
          <a:lstStyle/>
          <a:p>
            <a:pPr marL="0" indent="0">
              <a:buNone/>
            </a:pPr>
            <a:endParaRPr lang="nl-BE"/>
          </a:p>
          <a:p>
            <a:pPr marL="0" indent="0">
              <a:buNone/>
            </a:pPr>
            <a:r>
              <a:rPr lang="nl-BE"/>
              <a:t>fien@schoolzonderracisme.be</a:t>
            </a:r>
          </a:p>
          <a:p>
            <a:pPr marL="0" indent="0">
              <a:buNone/>
            </a:pPr>
            <a:endParaRPr lang="nl-BE"/>
          </a:p>
          <a:p>
            <a:pPr marL="0" indent="0">
              <a:buNone/>
            </a:pPr>
            <a:endParaRPr lang="nl-BE"/>
          </a:p>
          <a:p>
            <a:pPr marL="0" indent="0">
              <a:buNone/>
            </a:pPr>
            <a:r>
              <a:rPr lang="en-US" sz="2800" spc="-100">
                <a:hlinkClick r:id="rId3">
                  <a:extLst>
                    <a:ext uri="{A12FA001-AC4F-418D-AE19-62706E023703}">
                      <ahyp:hlinkClr xmlns:ahyp="http://schemas.microsoft.com/office/drawing/2018/hyperlinkcolor" val="tx"/>
                    </a:ext>
                  </a:extLst>
                </a:hlinkClick>
              </a:rPr>
              <a:t>www.schoolzonderracisme.be</a:t>
            </a:r>
            <a:endParaRPr lang="en-US" sz="2800" u="sng" spc="-100">
              <a:hlinkClick r:id="" action="ppaction://noaction">
                <a:extLst>
                  <a:ext uri="{A12FA001-AC4F-418D-AE19-62706E023703}">
                    <ahyp:hlinkClr xmlns:ahyp="http://schemas.microsoft.com/office/drawing/2018/hyperlinkcolor" val="tx"/>
                  </a:ext>
                </a:extLst>
              </a:hlinkClick>
            </a:endParaRPr>
          </a:p>
          <a:p>
            <a:pPr marL="0" indent="0">
              <a:buNone/>
            </a:pPr>
            <a:r>
              <a:rPr lang="en-US" sz="2800" spc="-100">
                <a:hlinkClick r:id="rId4">
                  <a:extLst>
                    <a:ext uri="{A12FA001-AC4F-418D-AE19-62706E023703}">
                      <ahyp:hlinkClr xmlns:ahyp="http://schemas.microsoft.com/office/drawing/2018/hyperlinkcolor" val="tx"/>
                    </a:ext>
                  </a:extLst>
                </a:hlinkClick>
              </a:rPr>
              <a:t>Info@schoolzonderracisme.be</a:t>
            </a:r>
            <a:r>
              <a:rPr lang="en-US" sz="2800" spc="-100"/>
              <a:t> </a:t>
            </a:r>
          </a:p>
          <a:p>
            <a:pPr marL="0" indent="0">
              <a:buNone/>
            </a:pPr>
            <a:endParaRPr lang="en-US" spc="-100"/>
          </a:p>
          <a:p>
            <a:pPr marL="457200" lvl="1" indent="0">
              <a:buNone/>
            </a:pPr>
            <a:r>
              <a:rPr lang="en-US" spc="-100" err="1"/>
              <a:t>Schoolzonderracisme</a:t>
            </a:r>
            <a:endParaRPr lang="en-US" spc="-100"/>
          </a:p>
          <a:p>
            <a:pPr marL="457200" lvl="1" indent="0">
              <a:buNone/>
            </a:pPr>
            <a:r>
              <a:rPr lang="en-US" spc="-100"/>
              <a:t>School </a:t>
            </a:r>
            <a:r>
              <a:rPr lang="en-US" spc="-100" err="1"/>
              <a:t>Zonder</a:t>
            </a:r>
            <a:r>
              <a:rPr lang="en-US" spc="-100"/>
              <a:t> </a:t>
            </a:r>
            <a:r>
              <a:rPr lang="en-US" spc="-100" err="1"/>
              <a:t>Racisme</a:t>
            </a:r>
            <a:endParaRPr lang="en-US" spc="-100"/>
          </a:p>
          <a:p>
            <a:pPr marL="0" indent="0">
              <a:buNone/>
            </a:pPr>
            <a:endParaRPr lang="en-US" spc="-100"/>
          </a:p>
          <a:p>
            <a:pPr marL="0" indent="0">
              <a:buNone/>
            </a:pPr>
            <a:endParaRPr lang="nl-BE"/>
          </a:p>
        </p:txBody>
      </p:sp>
      <p:pic>
        <p:nvPicPr>
          <p:cNvPr id="2" name="Picture 14">
            <a:extLst>
              <a:ext uri="{FF2B5EF4-FFF2-40B4-BE49-F238E27FC236}">
                <a16:creationId xmlns:a16="http://schemas.microsoft.com/office/drawing/2014/main" id="{6AA61E6F-E578-72BD-317F-4E6CB2841A93}"/>
              </a:ext>
            </a:extLst>
          </p:cNvPr>
          <p:cNvPicPr>
            <a:picLocks noChangeAspect="1"/>
          </p:cNvPicPr>
          <p:nvPr/>
        </p:nvPicPr>
        <p:blipFill>
          <a:blip r:embed="rId5"/>
          <a:stretch>
            <a:fillRect/>
          </a:stretch>
        </p:blipFill>
        <p:spPr>
          <a:xfrm>
            <a:off x="879676" y="5274219"/>
            <a:ext cx="461556" cy="477715"/>
          </a:xfrm>
          <a:prstGeom prst="rect">
            <a:avLst/>
          </a:prstGeom>
        </p:spPr>
      </p:pic>
      <p:pic>
        <p:nvPicPr>
          <p:cNvPr id="3" name="Picture 15">
            <a:extLst>
              <a:ext uri="{FF2B5EF4-FFF2-40B4-BE49-F238E27FC236}">
                <a16:creationId xmlns:a16="http://schemas.microsoft.com/office/drawing/2014/main" id="{1817CA15-21B8-A6B2-B253-B784D2465CE3}"/>
              </a:ext>
            </a:extLst>
          </p:cNvPr>
          <p:cNvPicPr>
            <a:picLocks noChangeAspect="1"/>
          </p:cNvPicPr>
          <p:nvPr/>
        </p:nvPicPr>
        <p:blipFill>
          <a:blip r:embed="rId6"/>
          <a:stretch>
            <a:fillRect/>
          </a:stretch>
        </p:blipFill>
        <p:spPr>
          <a:xfrm>
            <a:off x="916203" y="5774716"/>
            <a:ext cx="425029" cy="425029"/>
          </a:xfrm>
          <a:prstGeom prst="rect">
            <a:avLst/>
          </a:prstGeom>
        </p:spPr>
      </p:pic>
      <p:pic>
        <p:nvPicPr>
          <p:cNvPr id="6" name="Afbeelding 1">
            <a:extLst>
              <a:ext uri="{FF2B5EF4-FFF2-40B4-BE49-F238E27FC236}">
                <a16:creationId xmlns:a16="http://schemas.microsoft.com/office/drawing/2014/main" id="{83A7D854-AD5B-2C0C-DC59-589CFE364488}"/>
              </a:ext>
            </a:extLst>
          </p:cNvPr>
          <p:cNvPicPr>
            <a:picLocks noChangeAspect="1"/>
          </p:cNvPicPr>
          <p:nvPr/>
        </p:nvPicPr>
        <p:blipFill>
          <a:blip r:embed="rId7"/>
          <a:stretch>
            <a:fillRect/>
          </a:stretch>
        </p:blipFill>
        <p:spPr>
          <a:xfrm>
            <a:off x="11087100" y="6391275"/>
            <a:ext cx="1104900" cy="466725"/>
          </a:xfrm>
          <a:prstGeom prst="rect">
            <a:avLst/>
          </a:prstGeom>
        </p:spPr>
      </p:pic>
      <p:pic>
        <p:nvPicPr>
          <p:cNvPr id="7" name="Picture 3" descr="Text&#10;&#10;Description automatically generated">
            <a:extLst>
              <a:ext uri="{FF2B5EF4-FFF2-40B4-BE49-F238E27FC236}">
                <a16:creationId xmlns:a16="http://schemas.microsoft.com/office/drawing/2014/main" id="{9B6DD9BE-7F08-50BD-7565-11E0E02F7D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1781" y="1177047"/>
            <a:ext cx="4622019" cy="2465076"/>
          </a:xfrm>
          <a:prstGeom prst="rect">
            <a:avLst/>
          </a:prstGeom>
        </p:spPr>
      </p:pic>
      <p:pic>
        <p:nvPicPr>
          <p:cNvPr id="9" name="Picture 3" descr="Logo&#10;&#10;Description automatically generated">
            <a:extLst>
              <a:ext uri="{FF2B5EF4-FFF2-40B4-BE49-F238E27FC236}">
                <a16:creationId xmlns:a16="http://schemas.microsoft.com/office/drawing/2014/main" id="{B786A413-C5A3-FC43-0ACC-0D753315F4CA}"/>
              </a:ext>
            </a:extLst>
          </p:cNvPr>
          <p:cNvPicPr>
            <a:picLocks noChangeAspect="1"/>
          </p:cNvPicPr>
          <p:nvPr/>
        </p:nvPicPr>
        <p:blipFill>
          <a:blip r:embed="rId9"/>
          <a:stretch>
            <a:fillRect/>
          </a:stretch>
        </p:blipFill>
        <p:spPr>
          <a:xfrm>
            <a:off x="7571514" y="3624740"/>
            <a:ext cx="2942552" cy="2701015"/>
          </a:xfrm>
          <a:prstGeom prst="rect">
            <a:avLst/>
          </a:prstGeom>
        </p:spPr>
      </p:pic>
    </p:spTree>
    <p:extLst>
      <p:ext uri="{BB962C8B-B14F-4D97-AF65-F5344CB8AC3E}">
        <p14:creationId xmlns:p14="http://schemas.microsoft.com/office/powerpoint/2010/main" val="233923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06B1F15-8A98-44AC-A477-217A52C189D4}"/>
              </a:ext>
            </a:extLst>
          </p:cNvPr>
          <p:cNvSpPr txBox="1"/>
          <p:nvPr/>
        </p:nvSpPr>
        <p:spPr>
          <a:xfrm>
            <a:off x="942692" y="1402515"/>
            <a:ext cx="1079943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ea typeface="+mn-lt"/>
                <a:cs typeface="+mn-lt"/>
              </a:rPr>
              <a:t>https://forms.gle/kgmQ2jfAeHj6o2qaA</a:t>
            </a:r>
            <a:endParaRPr lang="nl-NL" dirty="0"/>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err="1">
                <a:latin typeface="AkzidenzGrotesk"/>
                <a:cs typeface="Calibri"/>
              </a:rPr>
              <a:t>Enkele</a:t>
            </a:r>
            <a:r>
              <a:rPr lang="en-US" sz="5400" b="1">
                <a:latin typeface="AkzidenzGrotesk"/>
                <a:cs typeface="Calibri"/>
              </a:rPr>
              <a:t> </a:t>
            </a:r>
            <a:r>
              <a:rPr lang="en-US" sz="5400" b="1" err="1">
                <a:latin typeface="AkzidenzGrotesk"/>
                <a:cs typeface="Calibri"/>
              </a:rPr>
              <a:t>vragen</a:t>
            </a:r>
            <a:r>
              <a:rPr lang="en-US" sz="5400" b="1">
                <a:latin typeface="AkzidenzGrotesk"/>
                <a:cs typeface="Calibri"/>
              </a:rPr>
              <a:t> </a:t>
            </a:r>
            <a:r>
              <a:rPr lang="en-US" sz="5400" b="1" err="1">
                <a:latin typeface="AkzidenzGrotesk"/>
                <a:cs typeface="Calibri"/>
              </a:rPr>
              <a:t>vooraf</a:t>
            </a:r>
            <a:endParaRPr lang="nl-NL" err="1"/>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pic>
        <p:nvPicPr>
          <p:cNvPr id="4" name="Afbeelding 3" descr="Afbeelding met tekst, Graphics, clipart, logo&#10;&#10;Automatisch gegenereerde beschrijving">
            <a:extLst>
              <a:ext uri="{FF2B5EF4-FFF2-40B4-BE49-F238E27FC236}">
                <a16:creationId xmlns:a16="http://schemas.microsoft.com/office/drawing/2014/main" id="{17142681-F0AE-A13D-8BF8-5532D242B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619" y="6185772"/>
            <a:ext cx="545478" cy="516723"/>
          </a:xfrm>
          <a:prstGeom prst="rect">
            <a:avLst/>
          </a:prstGeom>
        </p:spPr>
      </p:pic>
      <p:pic>
        <p:nvPicPr>
          <p:cNvPr id="3" name="Afbeelding 2" descr="Afbeelding met patroon, plein, pixel, kruiswoordpuzzel&#10;&#10;Automatisch gegenereerde beschrijving">
            <a:extLst>
              <a:ext uri="{FF2B5EF4-FFF2-40B4-BE49-F238E27FC236}">
                <a16:creationId xmlns:a16="http://schemas.microsoft.com/office/drawing/2014/main" id="{BD63C15E-9658-D634-6314-0EDD8A913C22}"/>
              </a:ext>
            </a:extLst>
          </p:cNvPr>
          <p:cNvPicPr>
            <a:picLocks noChangeAspect="1"/>
          </p:cNvPicPr>
          <p:nvPr/>
        </p:nvPicPr>
        <p:blipFill>
          <a:blip r:embed="rId5"/>
          <a:stretch>
            <a:fillRect/>
          </a:stretch>
        </p:blipFill>
        <p:spPr>
          <a:xfrm>
            <a:off x="4545659" y="2603030"/>
            <a:ext cx="2743200" cy="2743200"/>
          </a:xfrm>
          <a:prstGeom prst="rect">
            <a:avLst/>
          </a:prstGeom>
        </p:spPr>
      </p:pic>
    </p:spTree>
    <p:extLst>
      <p:ext uri="{BB962C8B-B14F-4D97-AF65-F5344CB8AC3E}">
        <p14:creationId xmlns:p14="http://schemas.microsoft.com/office/powerpoint/2010/main" val="293011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2DFA13-DCFD-F96F-667C-E627A8909C5E}"/>
              </a:ext>
            </a:extLst>
          </p:cNvPr>
          <p:cNvSpPr txBox="1">
            <a:spLocks/>
          </p:cNvSpPr>
          <p:nvPr/>
        </p:nvSpPr>
        <p:spPr>
          <a:xfrm>
            <a:off x="403154" y="3981878"/>
            <a:ext cx="11788846" cy="1576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371600" indent="-1371600" algn="ctr">
              <a:spcBef>
                <a:spcPts val="500"/>
              </a:spcBef>
              <a:spcAft>
                <a:spcPts val="1000"/>
              </a:spcAft>
              <a:buAutoNum type="arabicPeriod"/>
            </a:pPr>
            <a:r>
              <a:rPr lang="en-US" sz="8000" b="1" err="1">
                <a:latin typeface="AkzidenzGrotesk" panose="02000503050000020003"/>
                <a:cs typeface="Calibri"/>
              </a:rPr>
              <a:t>OtherTalk@School</a:t>
            </a:r>
            <a:r>
              <a:rPr lang="en-US" sz="8000" b="1">
                <a:latin typeface="AkzidenzGrotesk" panose="02000503050000020003"/>
                <a:cs typeface="Calibri"/>
              </a:rPr>
              <a:t>!</a:t>
            </a:r>
            <a:endParaRPr lang="nl-NL"/>
          </a:p>
        </p:txBody>
      </p:sp>
      <p:pic>
        <p:nvPicPr>
          <p:cNvPr id="7" name="Picture 3" descr="Text&#10;&#10;Description automatically generated">
            <a:extLst>
              <a:ext uri="{FF2B5EF4-FFF2-40B4-BE49-F238E27FC236}">
                <a16:creationId xmlns:a16="http://schemas.microsoft.com/office/drawing/2014/main" id="{70BA2159-2706-4371-8ADF-710C7C628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019757"/>
            <a:ext cx="4517335" cy="2409244"/>
          </a:xfrm>
          <a:prstGeom prst="rect">
            <a:avLst/>
          </a:prstGeom>
        </p:spPr>
      </p:pic>
      <p:sp>
        <p:nvSpPr>
          <p:cNvPr id="2" name="Rectangle 6">
            <a:extLst>
              <a:ext uri="{FF2B5EF4-FFF2-40B4-BE49-F238E27FC236}">
                <a16:creationId xmlns:a16="http://schemas.microsoft.com/office/drawing/2014/main" id="{81509678-2E9E-5488-8419-FD05589C5391}"/>
              </a:ext>
            </a:extLst>
          </p:cNvPr>
          <p:cNvSpPr/>
          <p:nvPr/>
        </p:nvSpPr>
        <p:spPr>
          <a:xfrm rot="5400000">
            <a:off x="6058846" y="4413550"/>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Afbeelding 4" descr="Afbeelding met tekst, Graphics, clipart, logo&#10;&#10;Automatisch gegenereerde beschrijving">
            <a:extLst>
              <a:ext uri="{FF2B5EF4-FFF2-40B4-BE49-F238E27FC236}">
                <a16:creationId xmlns:a16="http://schemas.microsoft.com/office/drawing/2014/main" id="{8FBBA41B-A517-7CBB-CCE6-E46611631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582" y="549848"/>
            <a:ext cx="3349062" cy="3349062"/>
          </a:xfrm>
          <a:prstGeom prst="rect">
            <a:avLst/>
          </a:prstGeom>
        </p:spPr>
      </p:pic>
    </p:spTree>
    <p:extLst>
      <p:ext uri="{BB962C8B-B14F-4D97-AF65-F5344CB8AC3E}">
        <p14:creationId xmlns:p14="http://schemas.microsoft.com/office/powerpoint/2010/main" val="69976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111865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err="1">
                <a:latin typeface="AkzidenzGrotesk" panose="02000506030000020003" pitchFamily="2" charset="0"/>
                <a:cs typeface="Calibri"/>
              </a:rPr>
              <a:t>Testschool</a:t>
            </a:r>
            <a:r>
              <a:rPr lang="en-US" sz="4800" b="1">
                <a:latin typeface="AkzidenzGrotesk" panose="02000506030000020003" pitchFamily="2" charset="0"/>
                <a:cs typeface="Calibri"/>
              </a:rPr>
              <a:t>? </a:t>
            </a:r>
            <a:endParaRPr lang="en-US" sz="4800" b="1">
              <a:latin typeface="AkzidenzGrotesk" panose="02000506030000020003" pitchFamily="2" charset="0"/>
            </a:endParaRPr>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419225" y="543736"/>
            <a:ext cx="93762" cy="1172859"/>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Content Placeholder 3">
            <a:extLst>
              <a:ext uri="{FF2B5EF4-FFF2-40B4-BE49-F238E27FC236}">
                <a16:creationId xmlns:a16="http://schemas.microsoft.com/office/drawing/2014/main" id="{5D887F95-79E1-17C6-2625-0974B8F04839}"/>
              </a:ext>
            </a:extLst>
          </p:cNvPr>
          <p:cNvSpPr>
            <a:spLocks noGrp="1"/>
          </p:cNvSpPr>
          <p:nvPr>
            <p:ph idx="1"/>
          </p:nvPr>
        </p:nvSpPr>
        <p:spPr/>
        <p:txBody>
          <a:bodyPr vert="horz" lIns="91440" tIns="45720" rIns="91440" bIns="45720" rtlCol="0" anchor="t">
            <a:normAutofit lnSpcReduction="10000"/>
          </a:bodyPr>
          <a:lstStyle/>
          <a:p>
            <a:pPr marL="0" indent="0">
              <a:buNone/>
            </a:pPr>
            <a:r>
              <a:rPr lang="nl-BE" i="1"/>
              <a:t>Doelstelling 5: </a:t>
            </a:r>
            <a:r>
              <a:rPr lang="nl-NL" i="1" err="1"/>
              <a:t>SzR</a:t>
            </a:r>
            <a:r>
              <a:rPr lang="nl-NL" i="1"/>
              <a:t> ontwikkelt een tool die scholen met minimale contactmomenten kunnen aanwenden om op school rond het thema migratie te werken. </a:t>
            </a:r>
          </a:p>
          <a:p>
            <a:r>
              <a:rPr lang="nl-BE"/>
              <a:t>Tool uittesten en afstellen </a:t>
            </a:r>
            <a:r>
              <a:rPr lang="nl-BE" err="1"/>
              <a:t>adhv</a:t>
            </a:r>
            <a:r>
              <a:rPr lang="nl-BE"/>
              <a:t> feedback testschool. </a:t>
            </a:r>
            <a:endParaRPr lang="nl-BE">
              <a:ea typeface="Calibri"/>
              <a:cs typeface="Calibri"/>
            </a:endParaRPr>
          </a:p>
          <a:p>
            <a:r>
              <a:rPr lang="nl-BE"/>
              <a:t>Ruimte voor inbreng van de testschool. </a:t>
            </a:r>
            <a:endParaRPr lang="nl-BE">
              <a:ea typeface="Calibri"/>
              <a:cs typeface="Calibri"/>
            </a:endParaRPr>
          </a:p>
          <a:p>
            <a:pPr marL="0" indent="0">
              <a:buNone/>
            </a:pPr>
            <a:endParaRPr lang="nl-BE"/>
          </a:p>
          <a:p>
            <a:r>
              <a:rPr lang="nl-BE"/>
              <a:t>Feedback vanuit andere experten organisaties:</a:t>
            </a:r>
            <a:endParaRPr lang="nl-BE">
              <a:ea typeface="Calibri"/>
              <a:cs typeface="Calibri"/>
            </a:endParaRPr>
          </a:p>
          <a:p>
            <a:pPr lvl="1"/>
            <a:r>
              <a:rPr lang="nl-BE"/>
              <a:t>Klankbordgroep </a:t>
            </a:r>
            <a:r>
              <a:rPr lang="nl-BE" err="1"/>
              <a:t>SzR</a:t>
            </a:r>
            <a:r>
              <a:rPr lang="nl-BE"/>
              <a:t> (23 augustus, 18-20u). </a:t>
            </a:r>
            <a:endParaRPr lang="nl-BE">
              <a:ea typeface="Calibri"/>
              <a:cs typeface="Calibri"/>
            </a:endParaRPr>
          </a:p>
          <a:p>
            <a:pPr lvl="1"/>
            <a:r>
              <a:rPr lang="nl-BE"/>
              <a:t>Lerend Netwerk (6 juni, 9-12u) &amp; </a:t>
            </a:r>
            <a:r>
              <a:rPr lang="nl-BE" b="1"/>
              <a:t>event (22 november, 14-17u)</a:t>
            </a:r>
            <a:r>
              <a:rPr lang="nl-BE"/>
              <a:t> in kader van ‘</a:t>
            </a:r>
            <a:r>
              <a:rPr lang="nl-BE" err="1"/>
              <a:t>Other</a:t>
            </a:r>
            <a:r>
              <a:rPr lang="nl-BE"/>
              <a:t> Talk: onderwijs’. </a:t>
            </a:r>
            <a:endParaRPr lang="nl-BE">
              <a:cs typeface="Calibri"/>
            </a:endParaRPr>
          </a:p>
          <a:p>
            <a:endParaRPr lang="nl-BE"/>
          </a:p>
        </p:txBody>
      </p:sp>
      <p:pic>
        <p:nvPicPr>
          <p:cNvPr id="3" name="Afbeelding 1">
            <a:extLst>
              <a:ext uri="{FF2B5EF4-FFF2-40B4-BE49-F238E27FC236}">
                <a16:creationId xmlns:a16="http://schemas.microsoft.com/office/drawing/2014/main" id="{AF95E145-4C86-25C2-75A5-3322406F41AD}"/>
              </a:ext>
            </a:extLst>
          </p:cNvPr>
          <p:cNvPicPr>
            <a:picLocks noChangeAspect="1"/>
          </p:cNvPicPr>
          <p:nvPr/>
        </p:nvPicPr>
        <p:blipFill>
          <a:blip r:embed="rId3"/>
          <a:stretch>
            <a:fillRect/>
          </a:stretch>
        </p:blipFill>
        <p:spPr>
          <a:xfrm>
            <a:off x="11087100" y="6391275"/>
            <a:ext cx="1104900" cy="466725"/>
          </a:xfrm>
          <a:prstGeom prst="rect">
            <a:avLst/>
          </a:prstGeom>
        </p:spPr>
      </p:pic>
    </p:spTree>
    <p:extLst>
      <p:ext uri="{BB962C8B-B14F-4D97-AF65-F5344CB8AC3E}">
        <p14:creationId xmlns:p14="http://schemas.microsoft.com/office/powerpoint/2010/main" val="188063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A1E3E69-7567-15D3-2B5C-CDEA7D36E056}"/>
              </a:ext>
            </a:extLst>
          </p:cNvPr>
          <p:cNvSpPr>
            <a:spLocks noGrp="1"/>
          </p:cNvSpPr>
          <p:nvPr>
            <p:ph idx="1"/>
          </p:nvPr>
        </p:nvSpPr>
        <p:spPr>
          <a:xfrm>
            <a:off x="838200" y="2054087"/>
            <a:ext cx="10515600" cy="4545495"/>
          </a:xfrm>
        </p:spPr>
        <p:txBody>
          <a:bodyPr>
            <a:normAutofit fontScale="92500"/>
          </a:bodyPr>
          <a:lstStyle/>
          <a:p>
            <a:pPr marL="514350" indent="-514350">
              <a:buFont typeface="+mj-lt"/>
              <a:buAutoNum type="arabicPeriod"/>
            </a:pPr>
            <a:r>
              <a:rPr lang="nl-NL"/>
              <a:t>Leerlingen leren in dialoog gaan over een gepolariseerd maatschappelijk debat en denken na over de impact van zo’n debat op hun eigen realiteit.</a:t>
            </a:r>
          </a:p>
          <a:p>
            <a:pPr marL="514350" indent="-514350">
              <a:buFont typeface="+mj-lt"/>
              <a:buAutoNum type="arabicPeriod"/>
            </a:pPr>
            <a:r>
              <a:rPr lang="nl-NL"/>
              <a:t>Leerlingen voelen dat ze zelf acties kunnen ondernemen die hun realiteit (positief) beïnvloeden. </a:t>
            </a:r>
          </a:p>
          <a:p>
            <a:pPr marL="514350" indent="-514350">
              <a:buFont typeface="+mj-lt"/>
              <a:buAutoNum type="arabicPeriod"/>
            </a:pPr>
            <a:r>
              <a:rPr lang="nl-NL"/>
              <a:t>Leerkrachten voelen zich als individu en als team ondersteunt in het aansnijden van het brede thema migratie. </a:t>
            </a:r>
          </a:p>
          <a:p>
            <a:pPr marL="514350" indent="-514350">
              <a:buFont typeface="+mj-lt"/>
              <a:buAutoNum type="arabicPeriod"/>
            </a:pPr>
            <a:r>
              <a:rPr lang="nl-NL"/>
              <a:t>Schoolbeleid staat open voor participatie door leerlingen.</a:t>
            </a:r>
          </a:p>
          <a:p>
            <a:pPr marL="514350" indent="-514350">
              <a:buFont typeface="+mj-lt"/>
              <a:buAutoNum type="arabicPeriod"/>
            </a:pPr>
            <a:endParaRPr lang="nl-NL"/>
          </a:p>
          <a:p>
            <a:pPr marL="514350" indent="-514350">
              <a:buFont typeface="+mj-lt"/>
              <a:buAutoNum type="arabicPeriod"/>
            </a:pPr>
            <a:r>
              <a:rPr lang="nl-NL" i="1"/>
              <a:t>SzR ontwikkelt een tool die scholen met minimale contactmomenten kunnen aanwenden om op school rond het thema migratie te werken. </a:t>
            </a:r>
          </a:p>
          <a:p>
            <a:pPr marL="514350" indent="-514350">
              <a:buFont typeface="+mj-lt"/>
              <a:buAutoNum type="arabicPeriod"/>
            </a:pPr>
            <a:endParaRPr lang="nl-NL"/>
          </a:p>
          <a:p>
            <a:pPr marL="514350" indent="-514350">
              <a:buFont typeface="+mj-lt"/>
              <a:buAutoNum type="arabicPeriod"/>
            </a:pPr>
            <a:endParaRPr lang="nl-NL"/>
          </a:p>
          <a:p>
            <a:pPr marL="0" indent="0">
              <a:buNone/>
            </a:pPr>
            <a:endParaRPr lang="nl-BE">
              <a:solidFill>
                <a:srgbClr val="00ACBD"/>
              </a:solidFill>
            </a:endParaRPr>
          </a:p>
        </p:txBody>
      </p:sp>
      <p:sp>
        <p:nvSpPr>
          <p:cNvPr id="4" name="Rectangle 6">
            <a:extLst>
              <a:ext uri="{FF2B5EF4-FFF2-40B4-BE49-F238E27FC236}">
                <a16:creationId xmlns:a16="http://schemas.microsoft.com/office/drawing/2014/main" id="{0FCAD850-7B2D-6F55-C211-E9BCDC3F314D}"/>
              </a:ext>
            </a:extLst>
          </p:cNvPr>
          <p:cNvSpPr/>
          <p:nvPr/>
        </p:nvSpPr>
        <p:spPr>
          <a:xfrm rot="5400000">
            <a:off x="1708489" y="746092"/>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itle 1">
            <a:extLst>
              <a:ext uri="{FF2B5EF4-FFF2-40B4-BE49-F238E27FC236}">
                <a16:creationId xmlns:a16="http://schemas.microsoft.com/office/drawing/2014/main" id="{2F919DC1-DC9B-C494-B544-74276186B040}"/>
              </a:ext>
            </a:extLst>
          </p:cNvPr>
          <p:cNvSpPr txBox="1">
            <a:spLocks/>
          </p:cNvSpPr>
          <p:nvPr/>
        </p:nvSpPr>
        <p:spPr>
          <a:xfrm>
            <a:off x="838200" y="505238"/>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err="1">
                <a:latin typeface="AkzidenzGrotesk" panose="02000503050000020003"/>
                <a:cs typeface="Calibri"/>
              </a:rPr>
              <a:t>Doelstellingen</a:t>
            </a:r>
            <a:endParaRPr lang="en-US" sz="4800" b="1">
              <a:latin typeface="AkzidenzGrotesk" panose="02000503050000020003"/>
            </a:endParaRPr>
          </a:p>
        </p:txBody>
      </p:sp>
      <p:pic>
        <p:nvPicPr>
          <p:cNvPr id="2" name="Afbeelding 1">
            <a:extLst>
              <a:ext uri="{FF2B5EF4-FFF2-40B4-BE49-F238E27FC236}">
                <a16:creationId xmlns:a16="http://schemas.microsoft.com/office/drawing/2014/main" id="{4D4CBFF6-8506-7C58-0823-707EEB9A5920}"/>
              </a:ext>
            </a:extLst>
          </p:cNvPr>
          <p:cNvPicPr>
            <a:picLocks noChangeAspect="1"/>
          </p:cNvPicPr>
          <p:nvPr/>
        </p:nvPicPr>
        <p:blipFill>
          <a:blip r:embed="rId3"/>
          <a:stretch>
            <a:fillRect/>
          </a:stretch>
        </p:blipFill>
        <p:spPr>
          <a:xfrm>
            <a:off x="11087100" y="6391275"/>
            <a:ext cx="1104900" cy="466725"/>
          </a:xfrm>
          <a:prstGeom prst="rect">
            <a:avLst/>
          </a:prstGeom>
        </p:spPr>
      </p:pic>
    </p:spTree>
    <p:extLst>
      <p:ext uri="{BB962C8B-B14F-4D97-AF65-F5344CB8AC3E}">
        <p14:creationId xmlns:p14="http://schemas.microsoft.com/office/powerpoint/2010/main" val="72605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D3A7AB58-9232-DDEB-4232-1A815E5E1C30}"/>
              </a:ext>
            </a:extLst>
          </p:cNvPr>
          <p:cNvPicPr>
            <a:picLocks noChangeAspect="1"/>
          </p:cNvPicPr>
          <p:nvPr/>
        </p:nvPicPr>
        <p:blipFill rotWithShape="1">
          <a:blip r:embed="rId3"/>
          <a:srcRect l="11765" r="13424"/>
          <a:stretch/>
        </p:blipFill>
        <p:spPr>
          <a:xfrm>
            <a:off x="6414797" y="1713221"/>
            <a:ext cx="5559000" cy="4167551"/>
          </a:xfrm>
          <a:prstGeom prst="rect">
            <a:avLst/>
          </a:prstGeom>
        </p:spPr>
      </p:pic>
      <p:sp>
        <p:nvSpPr>
          <p:cNvPr id="34" name="TextBox 33">
            <a:extLst>
              <a:ext uri="{FF2B5EF4-FFF2-40B4-BE49-F238E27FC236}">
                <a16:creationId xmlns:a16="http://schemas.microsoft.com/office/drawing/2014/main" id="{C06B1F15-8A98-44AC-A477-217A52C189D4}"/>
              </a:ext>
            </a:extLst>
          </p:cNvPr>
          <p:cNvSpPr txBox="1"/>
          <p:nvPr/>
        </p:nvSpPr>
        <p:spPr>
          <a:xfrm>
            <a:off x="528075" y="1335281"/>
            <a:ext cx="5566291"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000" err="1">
                <a:cs typeface="Segoe UI"/>
              </a:rPr>
              <a:t>Lessenreeks</a:t>
            </a:r>
            <a:r>
              <a:rPr lang="en-US" sz="4000">
                <a:cs typeface="Segoe UI"/>
              </a:rPr>
              <a:t> – data? </a:t>
            </a:r>
            <a:endParaRPr lang="en-US" sz="4000">
              <a:ea typeface="Calibri"/>
              <a:cs typeface="Segoe UI"/>
            </a:endParaRPr>
          </a:p>
          <a:p>
            <a:pPr marL="571500" indent="-571500">
              <a:buFont typeface="Arial"/>
              <a:buChar char="•"/>
            </a:pPr>
            <a:r>
              <a:rPr lang="en-US" sz="4000">
                <a:cs typeface="Segoe UI"/>
              </a:rPr>
              <a:t>Actie </a:t>
            </a:r>
            <a:r>
              <a:rPr lang="en-US" sz="4000" err="1">
                <a:cs typeface="Segoe UI"/>
              </a:rPr>
              <a:t>vanuit</a:t>
            </a:r>
            <a:r>
              <a:rPr lang="en-US" sz="4000">
                <a:cs typeface="Segoe UI"/>
              </a:rPr>
              <a:t> de </a:t>
            </a:r>
            <a:r>
              <a:rPr lang="en-US" sz="4000" err="1">
                <a:cs typeface="Segoe UI"/>
              </a:rPr>
              <a:t>leerlingen</a:t>
            </a:r>
            <a:r>
              <a:rPr lang="en-US" sz="4000">
                <a:cs typeface="Segoe UI"/>
              </a:rPr>
              <a:t> – data?</a:t>
            </a:r>
            <a:endParaRPr lang="en-US" sz="4000">
              <a:ea typeface="Calibri"/>
              <a:cs typeface="Segoe UI"/>
            </a:endParaRPr>
          </a:p>
          <a:p>
            <a:endParaRPr lang="en-US" sz="4000">
              <a:ea typeface="Calibri"/>
              <a:cs typeface="Segoe UI"/>
            </a:endParaRPr>
          </a:p>
          <a:p>
            <a:pPr marL="571500" indent="-571500">
              <a:buFont typeface="Arial"/>
              <a:buChar char="•"/>
            </a:pPr>
            <a:r>
              <a:rPr lang="en-US" sz="4000" err="1">
                <a:cs typeface="Segoe UI"/>
              </a:rPr>
              <a:t>Leerkrachtenworkshop</a:t>
            </a:r>
            <a:r>
              <a:rPr lang="en-US" sz="4000">
                <a:cs typeface="Segoe UI"/>
              </a:rPr>
              <a:t> – 3 </a:t>
            </a:r>
            <a:r>
              <a:rPr lang="en-US" sz="4000" err="1">
                <a:cs typeface="Segoe UI"/>
              </a:rPr>
              <a:t>oktober</a:t>
            </a:r>
            <a:endParaRPr lang="en-US" sz="4000">
              <a:ea typeface="Calibri" panose="020F0502020204030204"/>
              <a:cs typeface="Segoe UI"/>
            </a:endParaRPr>
          </a:p>
          <a:p>
            <a:endParaRPr lang="en-US" sz="4000">
              <a:ea typeface="Calibri" panose="020F0502020204030204"/>
              <a:cs typeface="Segoe UI"/>
            </a:endParaRPr>
          </a:p>
          <a:p>
            <a:pPr marL="571500" indent="-571500">
              <a:buFont typeface="Arial"/>
              <a:buChar char="•"/>
            </a:pPr>
            <a:r>
              <a:rPr lang="en-US" sz="4000" err="1">
                <a:cs typeface="Segoe UI"/>
              </a:rPr>
              <a:t>Beleid</a:t>
            </a:r>
            <a:r>
              <a:rPr lang="en-US" sz="4000">
                <a:cs typeface="Segoe UI"/>
              </a:rPr>
              <a:t> – </a:t>
            </a:r>
            <a:r>
              <a:rPr lang="en-US" sz="4000" err="1">
                <a:cs typeface="Segoe UI"/>
              </a:rPr>
              <a:t>na</a:t>
            </a:r>
            <a:r>
              <a:rPr lang="en-US" sz="4000">
                <a:cs typeface="Segoe UI"/>
              </a:rPr>
              <a:t> </a:t>
            </a:r>
            <a:r>
              <a:rPr lang="en-US" sz="4000" err="1">
                <a:cs typeface="Segoe UI"/>
              </a:rPr>
              <a:t>lessenreeks</a:t>
            </a:r>
            <a:endParaRPr lang="en-US" sz="4000" err="1">
              <a:ea typeface="Calibri"/>
              <a:cs typeface="Segoe UI"/>
            </a:endParaRPr>
          </a:p>
          <a:p>
            <a:pPr marL="742950" indent="-742950">
              <a:buAutoNum type="arabicPeriod"/>
            </a:pPr>
            <a:endParaRPr lang="en-US" sz="4400">
              <a:cs typeface="Segoe UI"/>
            </a:endParaRPr>
          </a:p>
        </p:txBody>
      </p:sp>
      <p:sp>
        <p:nvSpPr>
          <p:cNvPr id="8" name="Title 1">
            <a:extLst>
              <a:ext uri="{FF2B5EF4-FFF2-40B4-BE49-F238E27FC236}">
                <a16:creationId xmlns:a16="http://schemas.microsoft.com/office/drawing/2014/main" id="{9BA87F75-A6D0-A288-B6EE-F4EFB222B59A}"/>
              </a:ext>
            </a:extLst>
          </p:cNvPr>
          <p:cNvSpPr txBox="1">
            <a:spLocks/>
          </p:cNvSpPr>
          <p:nvPr/>
        </p:nvSpPr>
        <p:spPr>
          <a:xfrm>
            <a:off x="782724" y="72861"/>
            <a:ext cx="99975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err="1">
                <a:latin typeface="AkzidenzGrotesk"/>
                <a:cs typeface="Calibri"/>
              </a:rPr>
              <a:t>Tijdlijn</a:t>
            </a:r>
            <a:r>
              <a:rPr lang="en-US" sz="5400" b="1">
                <a:latin typeface="AkzidenzGrotesk"/>
                <a:cs typeface="Calibri"/>
              </a:rPr>
              <a:t> Avant campus JJ</a:t>
            </a:r>
            <a:endParaRPr lang="nl-NL"/>
          </a:p>
        </p:txBody>
      </p:sp>
      <p:sp>
        <p:nvSpPr>
          <p:cNvPr id="10" name="Rectangle 6">
            <a:extLst>
              <a:ext uri="{FF2B5EF4-FFF2-40B4-BE49-F238E27FC236}">
                <a16:creationId xmlns:a16="http://schemas.microsoft.com/office/drawing/2014/main" id="{3B38FFF7-3CBB-1A92-C13D-1C5AE7ED6146}"/>
              </a:ext>
            </a:extLst>
          </p:cNvPr>
          <p:cNvSpPr/>
          <p:nvPr/>
        </p:nvSpPr>
        <p:spPr>
          <a:xfrm rot="5400000">
            <a:off x="1798604" y="212996"/>
            <a:ext cx="74307" cy="1814885"/>
          </a:xfrm>
          <a:prstGeom prst="rect">
            <a:avLst/>
          </a:prstGeom>
          <a:solidFill>
            <a:srgbClr val="00ACBD"/>
          </a:solidFill>
          <a:ln>
            <a:solidFill>
              <a:srgbClr val="00A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3" descr="Text&#10;&#10;Description automatically generated">
            <a:extLst>
              <a:ext uri="{FF2B5EF4-FFF2-40B4-BE49-F238E27FC236}">
                <a16:creationId xmlns:a16="http://schemas.microsoft.com/office/drawing/2014/main" id="{CE2925ED-F35F-FA53-CD02-C52FC038C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363" y="6451600"/>
            <a:ext cx="762000" cy="406400"/>
          </a:xfrm>
          <a:prstGeom prst="rect">
            <a:avLst/>
          </a:prstGeom>
        </p:spPr>
      </p:pic>
    </p:spTree>
    <p:extLst>
      <p:ext uri="{BB962C8B-B14F-4D97-AF65-F5344CB8AC3E}">
        <p14:creationId xmlns:p14="http://schemas.microsoft.com/office/powerpoint/2010/main" val="416258110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a1">
  <a:themeElements>
    <a:clrScheme name="Aangepast 14">
      <a:dk1>
        <a:srgbClr val="262626"/>
      </a:dk1>
      <a:lt1>
        <a:srgbClr val="F2F2F2"/>
      </a:lt1>
      <a:dk2>
        <a:srgbClr val="262626"/>
      </a:dk2>
      <a:lt2>
        <a:srgbClr val="F2F2F2"/>
      </a:lt2>
      <a:accent1>
        <a:srgbClr val="3498DB"/>
      </a:accent1>
      <a:accent2>
        <a:srgbClr val="67C6D4"/>
      </a:accent2>
      <a:accent3>
        <a:srgbClr val="354A5E"/>
      </a:accent3>
      <a:accent4>
        <a:srgbClr val="85FFF0"/>
      </a:accent4>
      <a:accent5>
        <a:srgbClr val="354A5E"/>
      </a:accent5>
      <a:accent6>
        <a:srgbClr val="75CFD9"/>
      </a:accent6>
      <a:hlink>
        <a:srgbClr val="002060"/>
      </a:hlink>
      <a:folHlink>
        <a:srgbClr val="595959"/>
      </a:folHlink>
    </a:clrScheme>
    <a:fontScheme name="Aangepast 8">
      <a:majorFont>
        <a:latin typeface="Korolev Medium"/>
        <a:ea typeface=""/>
        <a:cs typeface=""/>
      </a:majorFont>
      <a:minorFont>
        <a:latin typeface="Korolev Thi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a1" id="{468D1D8B-FFAA-41C3-93AB-1CA8062F9403}" vid="{B01655A7-D16B-4162-B329-FFD0D0E4BD37}"/>
    </a:ext>
  </a:extLst>
</a:theme>
</file>

<file path=ppt/theme/theme4.xml><?xml version="1.0" encoding="utf-8"?>
<a:theme xmlns:a="http://schemas.openxmlformats.org/drawingml/2006/main" name="1_Basis">
  <a:themeElements>
    <a:clrScheme name="Blauwgro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3E6B755381BF44B709ED40748726F8" ma:contentTypeVersion="18" ma:contentTypeDescription="Crée un document." ma:contentTypeScope="" ma:versionID="0b60fea7c63994361a8e48aef43b33fd">
  <xsd:schema xmlns:xsd="http://www.w3.org/2001/XMLSchema" xmlns:xs="http://www.w3.org/2001/XMLSchema" xmlns:p="http://schemas.microsoft.com/office/2006/metadata/properties" xmlns:ns2="74988933-f036-4a09-8793-c3550779b528" xmlns:ns3="e22a04ce-320c-4420-adde-bc8b8024552e" targetNamespace="http://schemas.microsoft.com/office/2006/metadata/properties" ma:root="true" ma:fieldsID="5e3f5559af6b406c545176855d628e39" ns2:_="" ns3:_="">
    <xsd:import namespace="74988933-f036-4a09-8793-c3550779b528"/>
    <xsd:import namespace="e22a04ce-320c-4420-adde-bc8b8024552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Personn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88933-f036-4a09-8793-c3550779b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ersonne" ma:index="20" nillable="true" ma:displayName="Personne" ma:format="Dropdown" ma:list="UserInfo" ma:SharePointGroup="0" ma:internalName="Personn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8b04aa65-37cc-4281-9f1b-4ce29f8cba9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2a04ce-320c-4420-adde-bc8b8024552e" elementFormDefault="qualified">
    <xsd:import namespace="http://schemas.microsoft.com/office/2006/documentManagement/types"/>
    <xsd:import namespace="http://schemas.microsoft.com/office/infopath/2007/PartnerControls"/>
    <xsd:element name="SharedWithUsers" ma:index="13"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94d3429a-cd2f-49b7-9f71-1fddef269aed}" ma:internalName="TaxCatchAll" ma:showField="CatchAllData" ma:web="e22a04ce-320c-4420-adde-bc8b802455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2a04ce-320c-4420-adde-bc8b8024552e" xsi:nil="true"/>
    <lcf76f155ced4ddcb4097134ff3c332f xmlns="74988933-f036-4a09-8793-c3550779b528">
      <Terms xmlns="http://schemas.microsoft.com/office/infopath/2007/PartnerControls"/>
    </lcf76f155ced4ddcb4097134ff3c332f>
    <SharedWithUsers xmlns="e22a04ce-320c-4420-adde-bc8b8024552e">
      <UserInfo>
        <DisplayName/>
        <AccountId xsi:nil="true"/>
        <AccountType/>
      </UserInfo>
    </SharedWithUsers>
    <MediaLengthInSeconds xmlns="74988933-f036-4a09-8793-c3550779b528" xsi:nil="true"/>
    <Personne xmlns="74988933-f036-4a09-8793-c3550779b528">
      <UserInfo>
        <DisplayName/>
        <AccountId xsi:nil="true"/>
        <AccountType/>
      </UserInfo>
    </Personn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A74D48-09B1-4386-AEE2-8CFA9CC32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988933-f036-4a09-8793-c3550779b528"/>
    <ds:schemaRef ds:uri="e22a04ce-320c-4420-adde-bc8b802455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DD1D5B-38B9-482A-9B0A-D162B41A7AED}">
  <ds:schemaRefs>
    <ds:schemaRef ds:uri="0cb977c8-493b-47c3-80b7-58b43e23607f"/>
    <ds:schemaRef ds:uri="64c1a38b-c468-4606-ac80-56db2da6f7bd"/>
    <ds:schemaRef ds:uri="c815d57f-ea3e-4719-8a05-14f7d9936bae"/>
    <ds:schemaRef ds:uri="d895ea46-d96b-4056-a602-3b0f9c1571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22a04ce-320c-4420-adde-bc8b8024552e"/>
    <ds:schemaRef ds:uri="74988933-f036-4a09-8793-c3550779b528"/>
  </ds:schemaRefs>
</ds:datastoreItem>
</file>

<file path=customXml/itemProps3.xml><?xml version="1.0" encoding="utf-8"?>
<ds:datastoreItem xmlns:ds="http://schemas.openxmlformats.org/officeDocument/2006/customXml" ds:itemID="{E3082115-36BC-4BE8-AC7E-48BB0048D4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44</Slides>
  <Notes>34</Notes>
  <HiddenSlides>5</HiddenSlide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Kantoorthema</vt:lpstr>
      <vt:lpstr>Office Theme</vt:lpstr>
      <vt:lpstr>Thema1</vt:lpstr>
      <vt:lpstr>1_Basis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TALK: Breed netwerk</vt:lpstr>
      <vt:lpstr>PowerPoint Presentation</vt:lpstr>
      <vt:lpstr>OTHER TALK ONDERWIJS: deelprojecten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OVERZICHT TOOLBOX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 zijn jouw blinde vlekken?   Johari Venster</vt:lpstr>
      <vt:lpstr>Johari-venster</vt:lpstr>
      <vt:lpstr>Welke identiteitskenmerken waren voor jou blind, verborgen, onbekend?  Welke status heb je voor deze kenmerken?</vt:lpstr>
      <vt:lpstr>Intersectionaliteit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Fien Wilms</dc:creator>
  <cp:revision>284</cp:revision>
  <dcterms:created xsi:type="dcterms:W3CDTF">2023-09-07T07:31:57Z</dcterms:created>
  <dcterms:modified xsi:type="dcterms:W3CDTF">2024-02-20T15:39:28Z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0x0101001A3E6B755381BF44B709ED40748726F8</vt:lpwstr>
  </property>
  <property fmtid="{D5CDD505-2E9C-101B-9397-08002B2CF9AE}" pid="3" name="Order">
    <vt:r8>15600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Bedrijf">
    <vt:lpwstr/>
  </property>
  <property fmtid="{D5CDD505-2E9C-101B-9397-08002B2CF9AE}" pid="10" name="Factuurnummer">
    <vt:lpwstr/>
  </property>
  <property fmtid="{D5CDD505-2E9C-101B-9397-08002B2CF9AE}" pid="11" name="MediaServiceImageTags">
    <vt:lpwstr/>
  </property>
  <property fmtid="{D5CDD505-2E9C-101B-9397-08002B2CF9AE}" pid="12" name="xd_Signature">
    <vt:bool>false</vt:bool>
  </property>
  <property fmtid="{D5CDD505-2E9C-101B-9397-08002B2CF9AE}" pid="13" name="xd_ProgID">
    <vt:lpwstr/>
  </property>
  <property fmtid="{D5CDD505-2E9C-101B-9397-08002B2CF9AE}" pid="14" name="TemplateUrl">
    <vt:lpwstr/>
  </property>
</Properties>
</file>